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92" r:id="rId3"/>
    <p:sldId id="258" r:id="rId4"/>
    <p:sldId id="259" r:id="rId5"/>
    <p:sldId id="257" r:id="rId6"/>
    <p:sldId id="260" r:id="rId7"/>
    <p:sldId id="261" r:id="rId8"/>
    <p:sldId id="262" r:id="rId9"/>
    <p:sldId id="287" r:id="rId10"/>
    <p:sldId id="269" r:id="rId11"/>
    <p:sldId id="270" r:id="rId12"/>
    <p:sldId id="271" r:id="rId13"/>
    <p:sldId id="288" r:id="rId14"/>
    <p:sldId id="290" r:id="rId15"/>
    <p:sldId id="291" r:id="rId16"/>
    <p:sldId id="279" r:id="rId17"/>
    <p:sldId id="285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52" autoAdjust="0"/>
  </p:normalViewPr>
  <p:slideViewPr>
    <p:cSldViewPr>
      <p:cViewPr>
        <p:scale>
          <a:sx n="78" d="100"/>
          <a:sy n="78" d="100"/>
        </p:scale>
        <p:origin x="-114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66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D6DF1-F438-4DBA-8F37-DFE75558929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596106-06E7-46BD-A24C-DF682AEDD27F}">
      <dgm:prSet phldrT="[Text]" custT="1"/>
      <dgm:spPr/>
      <dgm:t>
        <a:bodyPr/>
        <a:lstStyle/>
        <a:p>
          <a:r>
            <a:rPr lang="hr-HR" sz="1800" dirty="0" smtClean="0">
              <a:latin typeface="+mn-lt"/>
            </a:rPr>
            <a:t>Najčešća maligna bolest kod ženske populacije</a:t>
          </a:r>
          <a:endParaRPr lang="en-US" sz="1800" dirty="0">
            <a:latin typeface="+mn-lt"/>
          </a:endParaRPr>
        </a:p>
      </dgm:t>
    </dgm:pt>
    <dgm:pt modelId="{47FC355C-D600-4761-995D-D47FFB20FFD5}" type="parTrans" cxnId="{1F83A592-7F91-4C3E-AE56-3FDE60C2E256}">
      <dgm:prSet/>
      <dgm:spPr/>
      <dgm:t>
        <a:bodyPr/>
        <a:lstStyle/>
        <a:p>
          <a:endParaRPr lang="en-US" sz="1400"/>
        </a:p>
      </dgm:t>
    </dgm:pt>
    <dgm:pt modelId="{59C58E46-F7D7-41BE-B1D9-B58B7E7A4521}" type="sibTrans" cxnId="{1F83A592-7F91-4C3E-AE56-3FDE60C2E256}">
      <dgm:prSet/>
      <dgm:spPr/>
      <dgm:t>
        <a:bodyPr/>
        <a:lstStyle/>
        <a:p>
          <a:endParaRPr lang="en-US" sz="1400"/>
        </a:p>
      </dgm:t>
    </dgm:pt>
    <dgm:pt modelId="{4367D4DF-955C-46EF-8F68-56712A5FB608}">
      <dgm:prSet phldrT="[Text]" custT="1"/>
      <dgm:spPr/>
      <dgm:t>
        <a:bodyPr/>
        <a:lstStyle/>
        <a:p>
          <a:r>
            <a:rPr lang="hr-HR" sz="1800" dirty="0" smtClean="0">
              <a:latin typeface="+mn-lt"/>
            </a:rPr>
            <a:t>Razlog broj 2 kod smrtnih slučajeva koji su posledica malgnih bolesti, odmah iza karcinoma na plućima</a:t>
          </a:r>
        </a:p>
      </dgm:t>
    </dgm:pt>
    <dgm:pt modelId="{B1F0AE5B-8E0A-4F52-9A8A-1D0650CDFA5C}" type="parTrans" cxnId="{80A84558-B0DC-46D3-BBAD-95CC7A39599C}">
      <dgm:prSet/>
      <dgm:spPr/>
      <dgm:t>
        <a:bodyPr/>
        <a:lstStyle/>
        <a:p>
          <a:endParaRPr lang="en-US" sz="1400"/>
        </a:p>
      </dgm:t>
    </dgm:pt>
    <dgm:pt modelId="{99D4335B-613F-4379-8FB2-0D30C8FE0B6A}" type="sibTrans" cxnId="{80A84558-B0DC-46D3-BBAD-95CC7A39599C}">
      <dgm:prSet/>
      <dgm:spPr/>
      <dgm:t>
        <a:bodyPr/>
        <a:lstStyle/>
        <a:p>
          <a:endParaRPr lang="en-US" sz="1400"/>
        </a:p>
      </dgm:t>
    </dgm:pt>
    <dgm:pt modelId="{109C764B-DC5E-4217-B3F9-95F141BE7655}">
      <dgm:prSet phldrT="[Text]" custT="1"/>
      <dgm:spPr/>
      <dgm:t>
        <a:bodyPr/>
        <a:lstStyle/>
        <a:p>
          <a:r>
            <a:rPr lang="hr-HR" sz="1800" dirty="0" smtClean="0">
              <a:latin typeface="+mn-lt"/>
            </a:rPr>
            <a:t>Jedna u 8 žena će oboleti ove bolesti (ovaj broj varira između 7 – 9 u različitim delovima sveta)</a:t>
          </a:r>
        </a:p>
      </dgm:t>
    </dgm:pt>
    <dgm:pt modelId="{B5BBA367-B56D-4DCA-8F43-00C98E5AA3EF}" type="parTrans" cxnId="{E2C182C1-9C93-44C2-AE1C-4B3C7C1E9D0E}">
      <dgm:prSet/>
      <dgm:spPr/>
      <dgm:t>
        <a:bodyPr/>
        <a:lstStyle/>
        <a:p>
          <a:endParaRPr lang="en-US" sz="1400"/>
        </a:p>
      </dgm:t>
    </dgm:pt>
    <dgm:pt modelId="{50E003AB-29A4-463E-9CA9-EFB79618C17F}" type="sibTrans" cxnId="{E2C182C1-9C93-44C2-AE1C-4B3C7C1E9D0E}">
      <dgm:prSet/>
      <dgm:spPr/>
      <dgm:t>
        <a:bodyPr/>
        <a:lstStyle/>
        <a:p>
          <a:endParaRPr lang="en-US" sz="1400"/>
        </a:p>
      </dgm:t>
    </dgm:pt>
    <dgm:pt modelId="{47C2B153-FF61-48D9-B809-76A8B3B9FDDB}" type="pres">
      <dgm:prSet presAssocID="{BDBD6DF1-F438-4DBA-8F37-DFE755589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AE924-F5DD-4AA9-B42E-F29901DD6263}" type="pres">
      <dgm:prSet presAssocID="{8B596106-06E7-46BD-A24C-DF682AEDD27F}" presName="parentText" presStyleLbl="node1" presStyleIdx="0" presStyleCnt="3" custScaleY="52835" custLinFactY="-464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81E9B-AC7A-4F01-B94A-7819F6D8FE9A}" type="pres">
      <dgm:prSet presAssocID="{59C58E46-F7D7-41BE-B1D9-B58B7E7A4521}" presName="spacer" presStyleCnt="0"/>
      <dgm:spPr/>
    </dgm:pt>
    <dgm:pt modelId="{7A8168DD-6740-4BC7-9EF7-EDAFA91877E1}" type="pres">
      <dgm:prSet presAssocID="{4367D4DF-955C-46EF-8F68-56712A5FB608}" presName="parentText" presStyleLbl="node1" presStyleIdx="1" presStyleCnt="3" custScaleY="51118" custLinFactY="-614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A36F8-BF5F-4D2B-9A63-6E925E3712A3}" type="pres">
      <dgm:prSet presAssocID="{99D4335B-613F-4379-8FB2-0D30C8FE0B6A}" presName="spacer" presStyleCnt="0"/>
      <dgm:spPr/>
    </dgm:pt>
    <dgm:pt modelId="{8F7A57AA-67BC-4435-9DD4-1AC956E78CD0}" type="pres">
      <dgm:prSet presAssocID="{109C764B-DC5E-4217-B3F9-95F141BE7655}" presName="parentText" presStyleLbl="node1" presStyleIdx="2" presStyleCnt="3" custScaleY="43159" custLinFactY="-704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182C1-9C93-44C2-AE1C-4B3C7C1E9D0E}" srcId="{BDBD6DF1-F438-4DBA-8F37-DFE75558929E}" destId="{109C764B-DC5E-4217-B3F9-95F141BE7655}" srcOrd="2" destOrd="0" parTransId="{B5BBA367-B56D-4DCA-8F43-00C98E5AA3EF}" sibTransId="{50E003AB-29A4-463E-9CA9-EFB79618C17F}"/>
    <dgm:cxn modelId="{BDA409FC-97C9-468D-B105-7ED5BC7857F2}" type="presOf" srcId="{109C764B-DC5E-4217-B3F9-95F141BE7655}" destId="{8F7A57AA-67BC-4435-9DD4-1AC956E78CD0}" srcOrd="0" destOrd="0" presId="urn:microsoft.com/office/officeart/2005/8/layout/vList2"/>
    <dgm:cxn modelId="{15DD1000-92A3-43A8-A7DE-5A2267E1FBB7}" type="presOf" srcId="{4367D4DF-955C-46EF-8F68-56712A5FB608}" destId="{7A8168DD-6740-4BC7-9EF7-EDAFA91877E1}" srcOrd="0" destOrd="0" presId="urn:microsoft.com/office/officeart/2005/8/layout/vList2"/>
    <dgm:cxn modelId="{E0C315A6-2064-49C7-98FA-B7A4BAA1FE59}" type="presOf" srcId="{8B596106-06E7-46BD-A24C-DF682AEDD27F}" destId="{58BAE924-F5DD-4AA9-B42E-F29901DD6263}" srcOrd="0" destOrd="0" presId="urn:microsoft.com/office/officeart/2005/8/layout/vList2"/>
    <dgm:cxn modelId="{AF04AC8C-8938-4DD0-A308-AE4FEB03E322}" type="presOf" srcId="{BDBD6DF1-F438-4DBA-8F37-DFE75558929E}" destId="{47C2B153-FF61-48D9-B809-76A8B3B9FDDB}" srcOrd="0" destOrd="0" presId="urn:microsoft.com/office/officeart/2005/8/layout/vList2"/>
    <dgm:cxn modelId="{1F83A592-7F91-4C3E-AE56-3FDE60C2E256}" srcId="{BDBD6DF1-F438-4DBA-8F37-DFE75558929E}" destId="{8B596106-06E7-46BD-A24C-DF682AEDD27F}" srcOrd="0" destOrd="0" parTransId="{47FC355C-D600-4761-995D-D47FFB20FFD5}" sibTransId="{59C58E46-F7D7-41BE-B1D9-B58B7E7A4521}"/>
    <dgm:cxn modelId="{80A84558-B0DC-46D3-BBAD-95CC7A39599C}" srcId="{BDBD6DF1-F438-4DBA-8F37-DFE75558929E}" destId="{4367D4DF-955C-46EF-8F68-56712A5FB608}" srcOrd="1" destOrd="0" parTransId="{B1F0AE5B-8E0A-4F52-9A8A-1D0650CDFA5C}" sibTransId="{99D4335B-613F-4379-8FB2-0D30C8FE0B6A}"/>
    <dgm:cxn modelId="{2E4E2A06-68FC-40FB-93B3-C17A34A2D0DB}" type="presParOf" srcId="{47C2B153-FF61-48D9-B809-76A8B3B9FDDB}" destId="{58BAE924-F5DD-4AA9-B42E-F29901DD6263}" srcOrd="0" destOrd="0" presId="urn:microsoft.com/office/officeart/2005/8/layout/vList2"/>
    <dgm:cxn modelId="{730F76C9-98F9-4D04-9AB0-FE8241EFA210}" type="presParOf" srcId="{47C2B153-FF61-48D9-B809-76A8B3B9FDDB}" destId="{ADD81E9B-AC7A-4F01-B94A-7819F6D8FE9A}" srcOrd="1" destOrd="0" presId="urn:microsoft.com/office/officeart/2005/8/layout/vList2"/>
    <dgm:cxn modelId="{C342EEE2-8127-4790-854A-4312CA15D74D}" type="presParOf" srcId="{47C2B153-FF61-48D9-B809-76A8B3B9FDDB}" destId="{7A8168DD-6740-4BC7-9EF7-EDAFA91877E1}" srcOrd="2" destOrd="0" presId="urn:microsoft.com/office/officeart/2005/8/layout/vList2"/>
    <dgm:cxn modelId="{1522953C-B083-4361-B5F8-4F857BFA0CF7}" type="presParOf" srcId="{47C2B153-FF61-48D9-B809-76A8B3B9FDDB}" destId="{09CA36F8-BF5F-4D2B-9A63-6E925E3712A3}" srcOrd="3" destOrd="0" presId="urn:microsoft.com/office/officeart/2005/8/layout/vList2"/>
    <dgm:cxn modelId="{596D30EE-E4FC-40FD-B5BA-214B9A6635D2}" type="presParOf" srcId="{47C2B153-FF61-48D9-B809-76A8B3B9FDDB}" destId="{8F7A57AA-67BC-4435-9DD4-1AC956E78C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D6DF1-F438-4DBA-8F37-DFE75558929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596106-06E7-46BD-A24C-DF682AEDD27F}">
      <dgm:prSet phldrT="[Text]" custT="1"/>
      <dgm:spPr/>
      <dgm:t>
        <a:bodyPr/>
        <a:lstStyle/>
        <a:p>
          <a:r>
            <a:rPr lang="mk-MK" sz="1800" dirty="0" smtClean="0"/>
            <a:t>1,15 </a:t>
          </a:r>
          <a:r>
            <a:rPr lang="hr-HR" sz="1800" dirty="0" smtClean="0"/>
            <a:t>miliona novootkrivenih slučajeva godišnje</a:t>
          </a:r>
        </a:p>
      </dgm:t>
    </dgm:pt>
    <dgm:pt modelId="{47FC355C-D600-4761-995D-D47FFB20FFD5}" type="parTrans" cxnId="{1F83A592-7F91-4C3E-AE56-3FDE60C2E256}">
      <dgm:prSet/>
      <dgm:spPr/>
      <dgm:t>
        <a:bodyPr/>
        <a:lstStyle/>
        <a:p>
          <a:endParaRPr lang="en-US" sz="1400"/>
        </a:p>
      </dgm:t>
    </dgm:pt>
    <dgm:pt modelId="{59C58E46-F7D7-41BE-B1D9-B58B7E7A4521}" type="sibTrans" cxnId="{1F83A592-7F91-4C3E-AE56-3FDE60C2E256}">
      <dgm:prSet/>
      <dgm:spPr/>
      <dgm:t>
        <a:bodyPr/>
        <a:lstStyle/>
        <a:p>
          <a:endParaRPr lang="en-US" sz="1400"/>
        </a:p>
      </dgm:t>
    </dgm:pt>
    <dgm:pt modelId="{4367D4DF-955C-46EF-8F68-56712A5FB608}">
      <dgm:prSet phldrT="[Text]" custT="1"/>
      <dgm:spPr/>
      <dgm:t>
        <a:bodyPr/>
        <a:lstStyle/>
        <a:p>
          <a:r>
            <a:rPr lang="hr-HR" sz="1800" dirty="0" smtClean="0"/>
            <a:t>Incidenca je u porastu u više zemalja</a:t>
          </a:r>
        </a:p>
      </dgm:t>
    </dgm:pt>
    <dgm:pt modelId="{B1F0AE5B-8E0A-4F52-9A8A-1D0650CDFA5C}" type="parTrans" cxnId="{80A84558-B0DC-46D3-BBAD-95CC7A39599C}">
      <dgm:prSet/>
      <dgm:spPr/>
      <dgm:t>
        <a:bodyPr/>
        <a:lstStyle/>
        <a:p>
          <a:endParaRPr lang="en-US" sz="1400"/>
        </a:p>
      </dgm:t>
    </dgm:pt>
    <dgm:pt modelId="{99D4335B-613F-4379-8FB2-0D30C8FE0B6A}" type="sibTrans" cxnId="{80A84558-B0DC-46D3-BBAD-95CC7A39599C}">
      <dgm:prSet/>
      <dgm:spPr/>
      <dgm:t>
        <a:bodyPr/>
        <a:lstStyle/>
        <a:p>
          <a:endParaRPr lang="en-US" sz="1400"/>
        </a:p>
      </dgm:t>
    </dgm:pt>
    <dgm:pt modelId="{109C764B-DC5E-4217-B3F9-95F141BE7655}">
      <dgm:prSet phldrT="[Text]" custT="1"/>
      <dgm:spPr/>
      <dgm:t>
        <a:bodyPr/>
        <a:lstStyle/>
        <a:p>
          <a:r>
            <a:rPr lang="mk-MK" sz="1800" dirty="0" smtClean="0"/>
            <a:t>470.000 </a:t>
          </a:r>
          <a:r>
            <a:rPr lang="hr-HR" sz="1800" dirty="0" smtClean="0"/>
            <a:t>preminulih od ove bolesti godišnje</a:t>
          </a:r>
        </a:p>
      </dgm:t>
    </dgm:pt>
    <dgm:pt modelId="{B5BBA367-B56D-4DCA-8F43-00C98E5AA3EF}" type="parTrans" cxnId="{E2C182C1-9C93-44C2-AE1C-4B3C7C1E9D0E}">
      <dgm:prSet/>
      <dgm:spPr/>
      <dgm:t>
        <a:bodyPr/>
        <a:lstStyle/>
        <a:p>
          <a:endParaRPr lang="en-US" sz="1400"/>
        </a:p>
      </dgm:t>
    </dgm:pt>
    <dgm:pt modelId="{50E003AB-29A4-463E-9CA9-EFB79618C17F}" type="sibTrans" cxnId="{E2C182C1-9C93-44C2-AE1C-4B3C7C1E9D0E}">
      <dgm:prSet/>
      <dgm:spPr/>
      <dgm:t>
        <a:bodyPr/>
        <a:lstStyle/>
        <a:p>
          <a:endParaRPr lang="en-US" sz="1400"/>
        </a:p>
      </dgm:t>
    </dgm:pt>
    <dgm:pt modelId="{020BDA87-5332-4ADD-985C-4E0D34A9252C}">
      <dgm:prSet custT="1"/>
      <dgm:spPr/>
      <dgm:t>
        <a:bodyPr/>
        <a:lstStyle/>
        <a:p>
          <a:r>
            <a:rPr lang="hr-HR" sz="1800" dirty="0" smtClean="0"/>
            <a:t>Polovina ovih slučajeva dešava se u nisko i srednje razvijenim zemljama</a:t>
          </a:r>
        </a:p>
      </dgm:t>
    </dgm:pt>
    <dgm:pt modelId="{4A85CDD3-ECD8-4A1B-8948-D128F654A654}" type="parTrans" cxnId="{C0413409-0522-4621-8A7F-40C5256B5B99}">
      <dgm:prSet/>
      <dgm:spPr/>
      <dgm:t>
        <a:bodyPr/>
        <a:lstStyle/>
        <a:p>
          <a:endParaRPr lang="en-US" sz="1400"/>
        </a:p>
      </dgm:t>
    </dgm:pt>
    <dgm:pt modelId="{8D03D295-37EF-43B5-B098-85E10CDDE038}" type="sibTrans" cxnId="{C0413409-0522-4621-8A7F-40C5256B5B99}">
      <dgm:prSet/>
      <dgm:spPr/>
      <dgm:t>
        <a:bodyPr/>
        <a:lstStyle/>
        <a:p>
          <a:endParaRPr lang="en-US" sz="1400"/>
        </a:p>
      </dgm:t>
    </dgm:pt>
    <dgm:pt modelId="{47C2B153-FF61-48D9-B809-76A8B3B9FDDB}" type="pres">
      <dgm:prSet presAssocID="{BDBD6DF1-F438-4DBA-8F37-DFE755589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AE924-F5DD-4AA9-B42E-F29901DD6263}" type="pres">
      <dgm:prSet presAssocID="{8B596106-06E7-46BD-A24C-DF682AEDD27F}" presName="parentText" presStyleLbl="node1" presStyleIdx="0" presStyleCnt="4" custScaleY="52835" custLinFactY="-464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81E9B-AC7A-4F01-B94A-7819F6D8FE9A}" type="pres">
      <dgm:prSet presAssocID="{59C58E46-F7D7-41BE-B1D9-B58B7E7A4521}" presName="spacer" presStyleCnt="0"/>
      <dgm:spPr/>
    </dgm:pt>
    <dgm:pt modelId="{7A8168DD-6740-4BC7-9EF7-EDAFA91877E1}" type="pres">
      <dgm:prSet presAssocID="{4367D4DF-955C-46EF-8F68-56712A5FB608}" presName="parentText" presStyleLbl="node1" presStyleIdx="1" presStyleCnt="4" custScaleY="51118" custLinFactY="-601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A36F8-BF5F-4D2B-9A63-6E925E3712A3}" type="pres">
      <dgm:prSet presAssocID="{99D4335B-613F-4379-8FB2-0D30C8FE0B6A}" presName="spacer" presStyleCnt="0"/>
      <dgm:spPr/>
    </dgm:pt>
    <dgm:pt modelId="{8F7A57AA-67BC-4435-9DD4-1AC956E78CD0}" type="pres">
      <dgm:prSet presAssocID="{109C764B-DC5E-4217-B3F9-95F141BE7655}" presName="parentText" presStyleLbl="node1" presStyleIdx="2" presStyleCnt="4" custScaleY="43159" custLinFactY="-704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188FC-C4A8-4A66-BDBA-42D220E797E4}" type="pres">
      <dgm:prSet presAssocID="{50E003AB-29A4-463E-9CA9-EFB79618C17F}" presName="spacer" presStyleCnt="0"/>
      <dgm:spPr/>
    </dgm:pt>
    <dgm:pt modelId="{A79F7FA0-C71C-4CB5-B462-2D5082823BFB}" type="pres">
      <dgm:prSet presAssocID="{020BDA87-5332-4ADD-985C-4E0D34A9252C}" presName="parentText" presStyleLbl="node1" presStyleIdx="3" presStyleCnt="4" custScaleY="49941" custLinFactY="-812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13409-0522-4621-8A7F-40C5256B5B99}" srcId="{BDBD6DF1-F438-4DBA-8F37-DFE75558929E}" destId="{020BDA87-5332-4ADD-985C-4E0D34A9252C}" srcOrd="3" destOrd="0" parTransId="{4A85CDD3-ECD8-4A1B-8948-D128F654A654}" sibTransId="{8D03D295-37EF-43B5-B098-85E10CDDE038}"/>
    <dgm:cxn modelId="{72528ABD-4580-40C7-98C2-B92229F283E1}" type="presOf" srcId="{8B596106-06E7-46BD-A24C-DF682AEDD27F}" destId="{58BAE924-F5DD-4AA9-B42E-F29901DD6263}" srcOrd="0" destOrd="0" presId="urn:microsoft.com/office/officeart/2005/8/layout/vList2"/>
    <dgm:cxn modelId="{2C9D2367-2763-44BF-B97E-6E8FE7AE7589}" type="presOf" srcId="{109C764B-DC5E-4217-B3F9-95F141BE7655}" destId="{8F7A57AA-67BC-4435-9DD4-1AC956E78CD0}" srcOrd="0" destOrd="0" presId="urn:microsoft.com/office/officeart/2005/8/layout/vList2"/>
    <dgm:cxn modelId="{E2C182C1-9C93-44C2-AE1C-4B3C7C1E9D0E}" srcId="{BDBD6DF1-F438-4DBA-8F37-DFE75558929E}" destId="{109C764B-DC5E-4217-B3F9-95F141BE7655}" srcOrd="2" destOrd="0" parTransId="{B5BBA367-B56D-4DCA-8F43-00C98E5AA3EF}" sibTransId="{50E003AB-29A4-463E-9CA9-EFB79618C17F}"/>
    <dgm:cxn modelId="{34C4D039-20A7-4389-A841-1D3058D0B1CA}" type="presOf" srcId="{4367D4DF-955C-46EF-8F68-56712A5FB608}" destId="{7A8168DD-6740-4BC7-9EF7-EDAFA91877E1}" srcOrd="0" destOrd="0" presId="urn:microsoft.com/office/officeart/2005/8/layout/vList2"/>
    <dgm:cxn modelId="{D8128049-AEAA-4443-9C0C-3E7DA984AFD3}" type="presOf" srcId="{020BDA87-5332-4ADD-985C-4E0D34A9252C}" destId="{A79F7FA0-C71C-4CB5-B462-2D5082823BFB}" srcOrd="0" destOrd="0" presId="urn:microsoft.com/office/officeart/2005/8/layout/vList2"/>
    <dgm:cxn modelId="{1F83A592-7F91-4C3E-AE56-3FDE60C2E256}" srcId="{BDBD6DF1-F438-4DBA-8F37-DFE75558929E}" destId="{8B596106-06E7-46BD-A24C-DF682AEDD27F}" srcOrd="0" destOrd="0" parTransId="{47FC355C-D600-4761-995D-D47FFB20FFD5}" sibTransId="{59C58E46-F7D7-41BE-B1D9-B58B7E7A4521}"/>
    <dgm:cxn modelId="{C26767A6-EFD2-4DD3-8331-52B7B9777B41}" type="presOf" srcId="{BDBD6DF1-F438-4DBA-8F37-DFE75558929E}" destId="{47C2B153-FF61-48D9-B809-76A8B3B9FDDB}" srcOrd="0" destOrd="0" presId="urn:microsoft.com/office/officeart/2005/8/layout/vList2"/>
    <dgm:cxn modelId="{80A84558-B0DC-46D3-BBAD-95CC7A39599C}" srcId="{BDBD6DF1-F438-4DBA-8F37-DFE75558929E}" destId="{4367D4DF-955C-46EF-8F68-56712A5FB608}" srcOrd="1" destOrd="0" parTransId="{B1F0AE5B-8E0A-4F52-9A8A-1D0650CDFA5C}" sibTransId="{99D4335B-613F-4379-8FB2-0D30C8FE0B6A}"/>
    <dgm:cxn modelId="{956A102A-DA51-42E5-8B2D-34D3744BF2C7}" type="presParOf" srcId="{47C2B153-FF61-48D9-B809-76A8B3B9FDDB}" destId="{58BAE924-F5DD-4AA9-B42E-F29901DD6263}" srcOrd="0" destOrd="0" presId="urn:microsoft.com/office/officeart/2005/8/layout/vList2"/>
    <dgm:cxn modelId="{D7A58799-244A-46EA-9F4E-FFC7CFE135D1}" type="presParOf" srcId="{47C2B153-FF61-48D9-B809-76A8B3B9FDDB}" destId="{ADD81E9B-AC7A-4F01-B94A-7819F6D8FE9A}" srcOrd="1" destOrd="0" presId="urn:microsoft.com/office/officeart/2005/8/layout/vList2"/>
    <dgm:cxn modelId="{D684822F-49C7-47BA-9E6B-5CA897912269}" type="presParOf" srcId="{47C2B153-FF61-48D9-B809-76A8B3B9FDDB}" destId="{7A8168DD-6740-4BC7-9EF7-EDAFA91877E1}" srcOrd="2" destOrd="0" presId="urn:microsoft.com/office/officeart/2005/8/layout/vList2"/>
    <dgm:cxn modelId="{9884AA47-3B5B-41CE-BCB2-030E6CC54F6C}" type="presParOf" srcId="{47C2B153-FF61-48D9-B809-76A8B3B9FDDB}" destId="{09CA36F8-BF5F-4D2B-9A63-6E925E3712A3}" srcOrd="3" destOrd="0" presId="urn:microsoft.com/office/officeart/2005/8/layout/vList2"/>
    <dgm:cxn modelId="{2D192666-83BB-425F-A430-C12408F53950}" type="presParOf" srcId="{47C2B153-FF61-48D9-B809-76A8B3B9FDDB}" destId="{8F7A57AA-67BC-4435-9DD4-1AC956E78CD0}" srcOrd="4" destOrd="0" presId="urn:microsoft.com/office/officeart/2005/8/layout/vList2"/>
    <dgm:cxn modelId="{AE477B74-D253-469F-91D7-BCA6A54FB1BB}" type="presParOf" srcId="{47C2B153-FF61-48D9-B809-76A8B3B9FDDB}" destId="{B9D188FC-C4A8-4A66-BDBA-42D220E797E4}" srcOrd="5" destOrd="0" presId="urn:microsoft.com/office/officeart/2005/8/layout/vList2"/>
    <dgm:cxn modelId="{9D1CA5E7-50DA-483D-9E18-B684F594E9F4}" type="presParOf" srcId="{47C2B153-FF61-48D9-B809-76A8B3B9FDDB}" destId="{A79F7FA0-C71C-4CB5-B462-2D5082823B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D6DF1-F438-4DBA-8F37-DFE75558929E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596106-06E7-46BD-A24C-DF682AEDD27F}">
      <dgm:prSet phldrT="[Text]" custT="1"/>
      <dgm:spPr/>
      <dgm:t>
        <a:bodyPr/>
        <a:lstStyle/>
        <a:p>
          <a:r>
            <a:rPr lang="hr-HR" sz="1800" dirty="0" smtClean="0">
              <a:solidFill>
                <a:schemeClr val="bg1"/>
              </a:solidFill>
              <a:latin typeface="Calibri" pitchFamily="34" charset="0"/>
            </a:rPr>
            <a:t>Genetska predispozicija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7FC355C-D600-4761-995D-D47FFB20FFD5}" type="parTrans" cxnId="{1F83A592-7F91-4C3E-AE56-3FDE60C2E256}">
      <dgm:prSet/>
      <dgm:spPr/>
      <dgm:t>
        <a:bodyPr/>
        <a:lstStyle/>
        <a:p>
          <a:endParaRPr lang="en-US" sz="1400"/>
        </a:p>
      </dgm:t>
    </dgm:pt>
    <dgm:pt modelId="{59C58E46-F7D7-41BE-B1D9-B58B7E7A4521}" type="sibTrans" cxnId="{1F83A592-7F91-4C3E-AE56-3FDE60C2E256}">
      <dgm:prSet/>
      <dgm:spPr/>
      <dgm:t>
        <a:bodyPr/>
        <a:lstStyle/>
        <a:p>
          <a:endParaRPr lang="en-US" sz="1400"/>
        </a:p>
      </dgm:t>
    </dgm:pt>
    <dgm:pt modelId="{4367D4DF-955C-46EF-8F68-56712A5FB608}">
      <dgm:prSet phldrT="[Text]" custT="1"/>
      <dgm:spPr/>
      <dgm:t>
        <a:bodyPr/>
        <a:lstStyle/>
        <a:p>
          <a:endParaRPr lang="en-US"/>
        </a:p>
      </dgm:t>
    </dgm:pt>
    <dgm:pt modelId="{B1F0AE5B-8E0A-4F52-9A8A-1D0650CDFA5C}" type="parTrans" cxnId="{80A84558-B0DC-46D3-BBAD-95CC7A39599C}">
      <dgm:prSet/>
      <dgm:spPr/>
      <dgm:t>
        <a:bodyPr/>
        <a:lstStyle/>
        <a:p>
          <a:endParaRPr lang="en-US" sz="1400"/>
        </a:p>
      </dgm:t>
    </dgm:pt>
    <dgm:pt modelId="{99D4335B-613F-4379-8FB2-0D30C8FE0B6A}" type="sibTrans" cxnId="{80A84558-B0DC-46D3-BBAD-95CC7A39599C}">
      <dgm:prSet/>
      <dgm:spPr/>
      <dgm:t>
        <a:bodyPr/>
        <a:lstStyle/>
        <a:p>
          <a:endParaRPr lang="en-US" sz="1400"/>
        </a:p>
      </dgm:t>
    </dgm:pt>
    <dgm:pt modelId="{109C764B-DC5E-4217-B3F9-95F141BE7655}">
      <dgm:prSet phldrT="[Text]" custT="1"/>
      <dgm:spPr/>
      <dgm:t>
        <a:bodyPr/>
        <a:lstStyle/>
        <a:p>
          <a:endParaRPr lang="en-US"/>
        </a:p>
      </dgm:t>
    </dgm:pt>
    <dgm:pt modelId="{B5BBA367-B56D-4DCA-8F43-00C98E5AA3EF}" type="parTrans" cxnId="{E2C182C1-9C93-44C2-AE1C-4B3C7C1E9D0E}">
      <dgm:prSet/>
      <dgm:spPr/>
      <dgm:t>
        <a:bodyPr/>
        <a:lstStyle/>
        <a:p>
          <a:endParaRPr lang="en-US" sz="1400"/>
        </a:p>
      </dgm:t>
    </dgm:pt>
    <dgm:pt modelId="{50E003AB-29A4-463E-9CA9-EFB79618C17F}" type="sibTrans" cxnId="{E2C182C1-9C93-44C2-AE1C-4B3C7C1E9D0E}">
      <dgm:prSet/>
      <dgm:spPr/>
      <dgm:t>
        <a:bodyPr/>
        <a:lstStyle/>
        <a:p>
          <a:endParaRPr lang="en-US" sz="1400"/>
        </a:p>
      </dgm:t>
    </dgm:pt>
    <dgm:pt modelId="{020BDA87-5332-4ADD-985C-4E0D34A9252C}">
      <dgm:prSet custT="1"/>
      <dgm:spPr/>
      <dgm:t>
        <a:bodyPr/>
        <a:lstStyle/>
        <a:p>
          <a:endParaRPr lang="en-US"/>
        </a:p>
      </dgm:t>
    </dgm:pt>
    <dgm:pt modelId="{4A85CDD3-ECD8-4A1B-8948-D128F654A654}" type="parTrans" cxnId="{C0413409-0522-4621-8A7F-40C5256B5B99}">
      <dgm:prSet/>
      <dgm:spPr/>
      <dgm:t>
        <a:bodyPr/>
        <a:lstStyle/>
        <a:p>
          <a:endParaRPr lang="en-US" sz="1400"/>
        </a:p>
      </dgm:t>
    </dgm:pt>
    <dgm:pt modelId="{8D03D295-37EF-43B5-B098-85E10CDDE038}" type="sibTrans" cxnId="{C0413409-0522-4621-8A7F-40C5256B5B99}">
      <dgm:prSet/>
      <dgm:spPr/>
      <dgm:t>
        <a:bodyPr/>
        <a:lstStyle/>
        <a:p>
          <a:endParaRPr lang="en-US" sz="1400"/>
        </a:p>
      </dgm:t>
    </dgm:pt>
    <dgm:pt modelId="{E09B4A17-3BC3-4CBF-86D0-12246B5D443A}">
      <dgm:prSet/>
      <dgm:spPr/>
      <dgm:t>
        <a:bodyPr/>
        <a:lstStyle/>
        <a:p>
          <a:r>
            <a:rPr lang="hr-HR" b="1" dirty="0" smtClean="0">
              <a:solidFill>
                <a:srgbClr val="FFFFFF"/>
              </a:solidFill>
              <a:latin typeface="Calibri" pitchFamily="34" charset="0"/>
            </a:rPr>
            <a:t>Kod svih žena postoji rizik</a:t>
          </a:r>
          <a:endParaRPr lang="en-US" dirty="0">
            <a:latin typeface="Calibri" pitchFamily="34" charset="0"/>
          </a:endParaRPr>
        </a:p>
      </dgm:t>
    </dgm:pt>
    <dgm:pt modelId="{CAC14CB1-0770-466A-85CB-CE88628E6788}" type="parTrans" cxnId="{1AEAF360-F363-4C22-9F4F-40BA8D47161A}">
      <dgm:prSet/>
      <dgm:spPr/>
      <dgm:t>
        <a:bodyPr/>
        <a:lstStyle/>
        <a:p>
          <a:endParaRPr lang="en-US"/>
        </a:p>
      </dgm:t>
    </dgm:pt>
    <dgm:pt modelId="{80D57C8A-FFE5-48D2-A43D-D79AB83CE725}" type="sibTrans" cxnId="{1AEAF360-F363-4C22-9F4F-40BA8D47161A}">
      <dgm:prSet/>
      <dgm:spPr/>
      <dgm:t>
        <a:bodyPr/>
        <a:lstStyle/>
        <a:p>
          <a:endParaRPr lang="en-US"/>
        </a:p>
      </dgm:t>
    </dgm:pt>
    <dgm:pt modelId="{CCC0DA46-762B-43C9-904D-07821B4CF837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Calibri" pitchFamily="34" charset="0"/>
            </a:rPr>
            <a:t>Izloženost radioaktivnom zračenju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78E3C7B2-9017-4415-8B81-31B5F58589A6}" type="parTrans" cxnId="{B304F539-E382-4C5A-8E46-15DA2C8DC808}">
      <dgm:prSet/>
      <dgm:spPr/>
      <dgm:t>
        <a:bodyPr/>
        <a:lstStyle/>
        <a:p>
          <a:endParaRPr lang="en-US"/>
        </a:p>
      </dgm:t>
    </dgm:pt>
    <dgm:pt modelId="{83E59BE5-1E87-4CC2-8BA1-87B28CEE87F7}" type="sibTrans" cxnId="{B304F539-E382-4C5A-8E46-15DA2C8DC808}">
      <dgm:prSet/>
      <dgm:spPr/>
      <dgm:t>
        <a:bodyPr/>
        <a:lstStyle/>
        <a:p>
          <a:endParaRPr lang="en-US"/>
        </a:p>
      </dgm:t>
    </dgm:pt>
    <dgm:pt modelId="{06A360BD-4FCE-4513-938B-769C6C127C25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Calibri" pitchFamily="34" charset="0"/>
            </a:rPr>
            <a:t>Menstrualna istorija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702F00D1-E834-4822-A627-01901A5A7886}" type="parTrans" cxnId="{9AE4B0C1-CB22-46A0-960B-7BE98CCF93DE}">
      <dgm:prSet/>
      <dgm:spPr/>
      <dgm:t>
        <a:bodyPr/>
        <a:lstStyle/>
        <a:p>
          <a:endParaRPr lang="en-US"/>
        </a:p>
      </dgm:t>
    </dgm:pt>
    <dgm:pt modelId="{218FD7B7-D613-431F-A4E1-2C2CDCF143E4}" type="sibTrans" cxnId="{9AE4B0C1-CB22-46A0-960B-7BE98CCF93DE}">
      <dgm:prSet/>
      <dgm:spPr/>
      <dgm:t>
        <a:bodyPr/>
        <a:lstStyle/>
        <a:p>
          <a:endParaRPr lang="en-US"/>
        </a:p>
      </dgm:t>
    </dgm:pt>
    <dgm:pt modelId="{72B8BCAA-61FD-4869-85D3-38D5EB833E04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Calibri" pitchFamily="34" charset="0"/>
            </a:rPr>
            <a:t>Hormonska terapija (estrogen)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66FA3ABC-15AB-45FE-9C52-9E4E3EC24F38}" type="parTrans" cxnId="{DCED8CC9-AAF9-4E26-B7BA-9E6970DD327E}">
      <dgm:prSet/>
      <dgm:spPr/>
      <dgm:t>
        <a:bodyPr/>
        <a:lstStyle/>
        <a:p>
          <a:endParaRPr lang="en-US"/>
        </a:p>
      </dgm:t>
    </dgm:pt>
    <dgm:pt modelId="{531B91DC-6C9A-48CB-BEBB-B0E410784444}" type="sibTrans" cxnId="{DCED8CC9-AAF9-4E26-B7BA-9E6970DD327E}">
      <dgm:prSet/>
      <dgm:spPr/>
      <dgm:t>
        <a:bodyPr/>
        <a:lstStyle/>
        <a:p>
          <a:endParaRPr lang="en-US"/>
        </a:p>
      </dgm:t>
    </dgm:pt>
    <dgm:pt modelId="{9974632B-0A74-48F6-B853-4D5716C4A149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Calibri" pitchFamily="34" charset="0"/>
            </a:rPr>
            <a:t>Rasa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598A97A7-3D3B-48AE-9951-9D1D52511658}" type="parTrans" cxnId="{881E8FA8-E06B-41DD-AD94-BBDC9271D62D}">
      <dgm:prSet/>
      <dgm:spPr/>
      <dgm:t>
        <a:bodyPr/>
        <a:lstStyle/>
        <a:p>
          <a:endParaRPr lang="en-US"/>
        </a:p>
      </dgm:t>
    </dgm:pt>
    <dgm:pt modelId="{69BD991A-00CC-43D7-8933-F9B08FB8A153}" type="sibTrans" cxnId="{881E8FA8-E06B-41DD-AD94-BBDC9271D62D}">
      <dgm:prSet/>
      <dgm:spPr/>
      <dgm:t>
        <a:bodyPr/>
        <a:lstStyle/>
        <a:p>
          <a:endParaRPr lang="en-US"/>
        </a:p>
      </dgm:t>
    </dgm:pt>
    <dgm:pt modelId="{7ECB810A-4BE4-43FA-A438-4E8A4C00E736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+mn-lt"/>
            </a:rPr>
            <a:t>Uzrast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F58FDF0A-E1E4-446E-9C5B-10AE238DD512}" type="parTrans" cxnId="{D2E3FE8A-C4BF-4313-BCA4-07B890583CF4}">
      <dgm:prSet/>
      <dgm:spPr/>
      <dgm:t>
        <a:bodyPr/>
        <a:lstStyle/>
        <a:p>
          <a:endParaRPr lang="en-US"/>
        </a:p>
      </dgm:t>
    </dgm:pt>
    <dgm:pt modelId="{D9DC0592-F4CD-427B-9354-1BBA82F38FF2}" type="sibTrans" cxnId="{D2E3FE8A-C4BF-4313-BCA4-07B890583CF4}">
      <dgm:prSet/>
      <dgm:spPr/>
      <dgm:t>
        <a:bodyPr/>
        <a:lstStyle/>
        <a:p>
          <a:endParaRPr lang="en-US"/>
        </a:p>
      </dgm:t>
    </dgm:pt>
    <dgm:pt modelId="{E0FA542D-A0E3-47B8-9DB7-D498918E75AD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Calibri" pitchFamily="34" charset="0"/>
            </a:rPr>
            <a:t>Porodična istorija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DF4DC908-FAFB-4642-B953-3D433D69C214}" type="parTrans" cxnId="{35AF3C03-DDA1-4005-9D61-6A0400C3F451}">
      <dgm:prSet/>
      <dgm:spPr/>
      <dgm:t>
        <a:bodyPr/>
        <a:lstStyle/>
        <a:p>
          <a:endParaRPr lang="en-US"/>
        </a:p>
      </dgm:t>
    </dgm:pt>
    <dgm:pt modelId="{3A94AB4C-93AF-400A-9FA2-AB459E49F198}" type="sibTrans" cxnId="{35AF3C03-DDA1-4005-9D61-6A0400C3F451}">
      <dgm:prSet/>
      <dgm:spPr/>
      <dgm:t>
        <a:bodyPr/>
        <a:lstStyle/>
        <a:p>
          <a:endParaRPr lang="en-US"/>
        </a:p>
      </dgm:t>
    </dgm:pt>
    <dgm:pt modelId="{3274BFC1-FE99-4DB7-9B59-747D10697304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Calibri" pitchFamily="34" charset="0"/>
            </a:rPr>
            <a:t>Reproduktivna istorija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48DC6B50-2536-4161-B54C-C059A205D461}" type="parTrans" cxnId="{C31B8C75-F6F6-413A-947C-C757AD967440}">
      <dgm:prSet/>
      <dgm:spPr/>
      <dgm:t>
        <a:bodyPr/>
        <a:lstStyle/>
        <a:p>
          <a:endParaRPr lang="en-US"/>
        </a:p>
      </dgm:t>
    </dgm:pt>
    <dgm:pt modelId="{E07C7411-32F6-4EA3-B83E-CB3393377C6A}" type="sibTrans" cxnId="{C31B8C75-F6F6-413A-947C-C757AD967440}">
      <dgm:prSet/>
      <dgm:spPr/>
      <dgm:t>
        <a:bodyPr/>
        <a:lstStyle/>
        <a:p>
          <a:endParaRPr lang="en-US"/>
        </a:p>
      </dgm:t>
    </dgm:pt>
    <dgm:pt modelId="{09D2CEFD-76F2-4E0A-90BE-76C1C03A89A0}" type="pres">
      <dgm:prSet presAssocID="{BDBD6DF1-F438-4DBA-8F37-DFE7555892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92F11-D380-4858-8718-11A8CADC9567}" type="pres">
      <dgm:prSet presAssocID="{E09B4A17-3BC3-4CBF-86D0-12246B5D443A}" presName="centerShape" presStyleLbl="node0" presStyleIdx="0" presStyleCnt="1" custScaleX="253941" custScaleY="177116" custLinFactNeighborX="-1607" custLinFactNeighborY="76"/>
      <dgm:spPr/>
      <dgm:t>
        <a:bodyPr/>
        <a:lstStyle/>
        <a:p>
          <a:endParaRPr lang="en-US"/>
        </a:p>
      </dgm:t>
    </dgm:pt>
    <dgm:pt modelId="{777999FA-DF39-4497-B9CA-8D779793BFE2}" type="pres">
      <dgm:prSet presAssocID="{47FC355C-D600-4761-995D-D47FFB20FFD5}" presName="parTrans" presStyleLbl="sibTrans2D1" presStyleIdx="0" presStyleCnt="8"/>
      <dgm:spPr/>
      <dgm:t>
        <a:bodyPr/>
        <a:lstStyle/>
        <a:p>
          <a:endParaRPr lang="en-US"/>
        </a:p>
      </dgm:t>
    </dgm:pt>
    <dgm:pt modelId="{CDF7EEFA-5D7D-41FD-807F-27037E75BC7A}" type="pres">
      <dgm:prSet presAssocID="{47FC355C-D600-4761-995D-D47FFB20FFD5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BC6AA1D7-6253-4CC7-A490-856B3EF87069}" type="pres">
      <dgm:prSet presAssocID="{8B596106-06E7-46BD-A24C-DF682AEDD27F}" presName="node" presStyleLbl="node1" presStyleIdx="0" presStyleCnt="8" custScaleX="266082" custScaleY="87768" custRadScaleRad="98039" custRadScaleInc="19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23785-8BCC-45BE-80BD-2987AA14488D}" type="pres">
      <dgm:prSet presAssocID="{78E3C7B2-9017-4415-8B81-31B5F58589A6}" presName="parTrans" presStyleLbl="sibTrans2D1" presStyleIdx="1" presStyleCnt="8"/>
      <dgm:spPr/>
      <dgm:t>
        <a:bodyPr/>
        <a:lstStyle/>
        <a:p>
          <a:endParaRPr lang="en-US"/>
        </a:p>
      </dgm:t>
    </dgm:pt>
    <dgm:pt modelId="{BE4FF246-E424-4C51-AD26-C39800D9C740}" type="pres">
      <dgm:prSet presAssocID="{78E3C7B2-9017-4415-8B81-31B5F58589A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A12DFBEC-D41F-4E45-9C1B-006CA6B9A59B}" type="pres">
      <dgm:prSet presAssocID="{CCC0DA46-762B-43C9-904D-07821B4CF837}" presName="node" presStyleLbl="node1" presStyleIdx="1" presStyleCnt="8" custScaleX="224919" custScaleY="112903" custRadScaleRad="192778" custRadScaleInc="95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C3120-AA0B-48AE-A33D-E6225D316FA9}" type="pres">
      <dgm:prSet presAssocID="{702F00D1-E834-4822-A627-01901A5A7886}" presName="parTrans" presStyleLbl="sibTrans2D1" presStyleIdx="2" presStyleCnt="8"/>
      <dgm:spPr/>
      <dgm:t>
        <a:bodyPr/>
        <a:lstStyle/>
        <a:p>
          <a:endParaRPr lang="en-US"/>
        </a:p>
      </dgm:t>
    </dgm:pt>
    <dgm:pt modelId="{ED37CCD8-A19D-4982-B105-FE3E99F4876F}" type="pres">
      <dgm:prSet presAssocID="{702F00D1-E834-4822-A627-01901A5A7886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B0F8A06-AE8E-4BE0-BFC8-CCECEFC27D44}" type="pres">
      <dgm:prSet presAssocID="{06A360BD-4FCE-4513-938B-769C6C127C25}" presName="node" presStyleLbl="node1" presStyleIdx="2" presStyleCnt="8" custScaleX="165625" custScaleY="120353" custRadScaleRad="177810" custRadScaleInc="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AA807-555F-4415-BE7D-B599849CDEBA}" type="pres">
      <dgm:prSet presAssocID="{66FA3ABC-15AB-45FE-9C52-9E4E3EC24F38}" presName="parTrans" presStyleLbl="sibTrans2D1" presStyleIdx="3" presStyleCnt="8"/>
      <dgm:spPr/>
      <dgm:t>
        <a:bodyPr/>
        <a:lstStyle/>
        <a:p>
          <a:endParaRPr lang="en-US"/>
        </a:p>
      </dgm:t>
    </dgm:pt>
    <dgm:pt modelId="{A74AB6C1-3F62-447F-A2AA-42C0BAC9C07D}" type="pres">
      <dgm:prSet presAssocID="{66FA3ABC-15AB-45FE-9C52-9E4E3EC24F38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532F7ED1-C2A9-40FD-8A36-A81064C1F3A3}" type="pres">
      <dgm:prSet presAssocID="{72B8BCAA-61FD-4869-85D3-38D5EB833E04}" presName="node" presStyleLbl="node1" presStyleIdx="3" presStyleCnt="8" custScaleX="237345" custScaleY="107389" custRadScaleRad="166859" custRadScaleInc="-69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7EBD6-AA27-45E6-85C9-C1A49E8404BD}" type="pres">
      <dgm:prSet presAssocID="{598A97A7-3D3B-48AE-9951-9D1D52511658}" presName="parTrans" presStyleLbl="sibTrans2D1" presStyleIdx="4" presStyleCnt="8"/>
      <dgm:spPr/>
      <dgm:t>
        <a:bodyPr/>
        <a:lstStyle/>
        <a:p>
          <a:endParaRPr lang="en-US"/>
        </a:p>
      </dgm:t>
    </dgm:pt>
    <dgm:pt modelId="{E1E2D438-C133-4061-B098-B3560BF083CC}" type="pres">
      <dgm:prSet presAssocID="{598A97A7-3D3B-48AE-9951-9D1D5251165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08DBA1A-2418-44BC-90DC-AF9787E2FFE9}" type="pres">
      <dgm:prSet presAssocID="{9974632B-0A74-48F6-B853-4D5716C4A149}" presName="node" presStyleLbl="node1" presStyleIdx="4" presStyleCnt="8" custScaleX="197759" custScaleY="84065" custRadScaleRad="97715" custRadScaleInc="8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F59BE-0DB9-45B0-9C0C-0E96373115A6}" type="pres">
      <dgm:prSet presAssocID="{F58FDF0A-E1E4-446E-9C5B-10AE238DD512}" presName="parTrans" presStyleLbl="sibTrans2D1" presStyleIdx="5" presStyleCnt="8"/>
      <dgm:spPr/>
      <dgm:t>
        <a:bodyPr/>
        <a:lstStyle/>
        <a:p>
          <a:endParaRPr lang="en-US"/>
        </a:p>
      </dgm:t>
    </dgm:pt>
    <dgm:pt modelId="{07A97ED6-54CC-4D4D-8CD3-BACA5B636CAF}" type="pres">
      <dgm:prSet presAssocID="{F58FDF0A-E1E4-446E-9C5B-10AE238DD512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A0E1BAA-0200-4FB8-9E26-AB6F5B88CD09}" type="pres">
      <dgm:prSet presAssocID="{7ECB810A-4BE4-43FA-A438-4E8A4C00E736}" presName="node" presStyleLbl="node1" presStyleIdx="5" presStyleCnt="8" custScaleX="158091" custRadScaleRad="189889" custRadScaleInc="86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6A440-33FF-4D65-88CF-90DE0E00427A}" type="pres">
      <dgm:prSet presAssocID="{DF4DC908-FAFB-4642-B953-3D433D69C214}" presName="parTrans" presStyleLbl="sibTrans2D1" presStyleIdx="6" presStyleCnt="8"/>
      <dgm:spPr/>
      <dgm:t>
        <a:bodyPr/>
        <a:lstStyle/>
        <a:p>
          <a:endParaRPr lang="en-US"/>
        </a:p>
      </dgm:t>
    </dgm:pt>
    <dgm:pt modelId="{14A3A425-3E6C-4E2E-B696-A2F8EFAE34F6}" type="pres">
      <dgm:prSet presAssocID="{DF4DC908-FAFB-4642-B953-3D433D69C21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41BECF0D-2DDF-4DD9-834F-8B707C29C147}" type="pres">
      <dgm:prSet presAssocID="{E0FA542D-A0E3-47B8-9DB7-D498918E75AD}" presName="node" presStyleLbl="node1" presStyleIdx="6" presStyleCnt="8" custScaleX="207390" custScaleY="107389" custRadScaleRad="164876" custRadScaleInc="17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CD8F0-8A4A-4F3F-BC35-5164D5B313C3}" type="pres">
      <dgm:prSet presAssocID="{48DC6B50-2536-4161-B54C-C059A205D461}" presName="parTrans" presStyleLbl="sibTrans2D1" presStyleIdx="7" presStyleCnt="8"/>
      <dgm:spPr/>
      <dgm:t>
        <a:bodyPr/>
        <a:lstStyle/>
        <a:p>
          <a:endParaRPr lang="en-US"/>
        </a:p>
      </dgm:t>
    </dgm:pt>
    <dgm:pt modelId="{EB0DA970-1988-4E62-860A-7A5EA949618C}" type="pres">
      <dgm:prSet presAssocID="{48DC6B50-2536-4161-B54C-C059A205D46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E942955-711D-487B-8362-EDBC9C9DAF1F}" type="pres">
      <dgm:prSet presAssocID="{3274BFC1-FE99-4DB7-9B59-747D10697304}" presName="node" presStyleLbl="node1" presStyleIdx="7" presStyleCnt="8" custScaleX="207901" custScaleY="81466" custRadScaleRad="194572" custRadScaleInc="-66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F08E9A-C68E-4B3A-BA33-F34740000984}" type="presOf" srcId="{E09B4A17-3BC3-4CBF-86D0-12246B5D443A}" destId="{66D92F11-D380-4858-8718-11A8CADC9567}" srcOrd="0" destOrd="0" presId="urn:microsoft.com/office/officeart/2005/8/layout/radial5"/>
    <dgm:cxn modelId="{635E9513-2179-4A96-907B-4B27337016A3}" type="presOf" srcId="{BDBD6DF1-F438-4DBA-8F37-DFE75558929E}" destId="{09D2CEFD-76F2-4E0A-90BE-76C1C03A89A0}" srcOrd="0" destOrd="0" presId="urn:microsoft.com/office/officeart/2005/8/layout/radial5"/>
    <dgm:cxn modelId="{D4E23C27-5633-4B8E-9B17-4115090FDB61}" type="presOf" srcId="{47FC355C-D600-4761-995D-D47FFB20FFD5}" destId="{CDF7EEFA-5D7D-41FD-807F-27037E75BC7A}" srcOrd="1" destOrd="0" presId="urn:microsoft.com/office/officeart/2005/8/layout/radial5"/>
    <dgm:cxn modelId="{74B4947D-B078-44ED-A345-077EB3A9A8D5}" type="presOf" srcId="{9974632B-0A74-48F6-B853-4D5716C4A149}" destId="{308DBA1A-2418-44BC-90DC-AF9787E2FFE9}" srcOrd="0" destOrd="0" presId="urn:microsoft.com/office/officeart/2005/8/layout/radial5"/>
    <dgm:cxn modelId="{9A71CCEF-E77B-4C70-A935-31A6EEA78160}" type="presOf" srcId="{78E3C7B2-9017-4415-8B81-31B5F58589A6}" destId="{BE4FF246-E424-4C51-AD26-C39800D9C740}" srcOrd="1" destOrd="0" presId="urn:microsoft.com/office/officeart/2005/8/layout/radial5"/>
    <dgm:cxn modelId="{EC06D7E3-D746-46BC-9401-C8BA33157A6C}" type="presOf" srcId="{F58FDF0A-E1E4-446E-9C5B-10AE238DD512}" destId="{07A97ED6-54CC-4D4D-8CD3-BACA5B636CAF}" srcOrd="1" destOrd="0" presId="urn:microsoft.com/office/officeart/2005/8/layout/radial5"/>
    <dgm:cxn modelId="{57BD2062-6989-436B-B404-69B33C6EE8B0}" type="presOf" srcId="{598A97A7-3D3B-48AE-9951-9D1D52511658}" destId="{E9E7EBD6-AA27-45E6-85C9-C1A49E8404BD}" srcOrd="0" destOrd="0" presId="urn:microsoft.com/office/officeart/2005/8/layout/radial5"/>
    <dgm:cxn modelId="{B304F539-E382-4C5A-8E46-15DA2C8DC808}" srcId="{E09B4A17-3BC3-4CBF-86D0-12246B5D443A}" destId="{CCC0DA46-762B-43C9-904D-07821B4CF837}" srcOrd="1" destOrd="0" parTransId="{78E3C7B2-9017-4415-8B81-31B5F58589A6}" sibTransId="{83E59BE5-1E87-4CC2-8BA1-87B28CEE87F7}"/>
    <dgm:cxn modelId="{2908A69D-18CE-41BB-9301-51D0E0DD38CE}" type="presOf" srcId="{702F00D1-E834-4822-A627-01901A5A7886}" destId="{C10C3120-AA0B-48AE-A33D-E6225D316FA9}" srcOrd="0" destOrd="0" presId="urn:microsoft.com/office/officeart/2005/8/layout/radial5"/>
    <dgm:cxn modelId="{5CB667F3-6EB6-4309-B413-56804A8A1480}" type="presOf" srcId="{47FC355C-D600-4761-995D-D47FFB20FFD5}" destId="{777999FA-DF39-4497-B9CA-8D779793BFE2}" srcOrd="0" destOrd="0" presId="urn:microsoft.com/office/officeart/2005/8/layout/radial5"/>
    <dgm:cxn modelId="{75C380A5-25FF-420A-B454-8CCE0CA68758}" type="presOf" srcId="{48DC6B50-2536-4161-B54C-C059A205D461}" destId="{EB0DA970-1988-4E62-860A-7A5EA949618C}" srcOrd="1" destOrd="0" presId="urn:microsoft.com/office/officeart/2005/8/layout/radial5"/>
    <dgm:cxn modelId="{DCED8CC9-AAF9-4E26-B7BA-9E6970DD327E}" srcId="{E09B4A17-3BC3-4CBF-86D0-12246B5D443A}" destId="{72B8BCAA-61FD-4869-85D3-38D5EB833E04}" srcOrd="3" destOrd="0" parTransId="{66FA3ABC-15AB-45FE-9C52-9E4E3EC24F38}" sibTransId="{531B91DC-6C9A-48CB-BEBB-B0E410784444}"/>
    <dgm:cxn modelId="{890A42EA-1F74-40A9-A2A3-25BA1A11E35A}" type="presOf" srcId="{66FA3ABC-15AB-45FE-9C52-9E4E3EC24F38}" destId="{FD1AA807-555F-4415-BE7D-B599849CDEBA}" srcOrd="0" destOrd="0" presId="urn:microsoft.com/office/officeart/2005/8/layout/radial5"/>
    <dgm:cxn modelId="{FF14D193-5704-4E93-B8A3-6F8E4B200A7A}" type="presOf" srcId="{7ECB810A-4BE4-43FA-A438-4E8A4C00E736}" destId="{CA0E1BAA-0200-4FB8-9E26-AB6F5B88CD09}" srcOrd="0" destOrd="0" presId="urn:microsoft.com/office/officeart/2005/8/layout/radial5"/>
    <dgm:cxn modelId="{1AEAF360-F363-4C22-9F4F-40BA8D47161A}" srcId="{BDBD6DF1-F438-4DBA-8F37-DFE75558929E}" destId="{E09B4A17-3BC3-4CBF-86D0-12246B5D443A}" srcOrd="0" destOrd="0" parTransId="{CAC14CB1-0770-466A-85CB-CE88628E6788}" sibTransId="{80D57C8A-FFE5-48D2-A43D-D79AB83CE725}"/>
    <dgm:cxn modelId="{9AE4B0C1-CB22-46A0-960B-7BE98CCF93DE}" srcId="{E09B4A17-3BC3-4CBF-86D0-12246B5D443A}" destId="{06A360BD-4FCE-4513-938B-769C6C127C25}" srcOrd="2" destOrd="0" parTransId="{702F00D1-E834-4822-A627-01901A5A7886}" sibTransId="{218FD7B7-D613-431F-A4E1-2C2CDCF143E4}"/>
    <dgm:cxn modelId="{9AF93065-9F78-4F39-BD22-2E3EB754BEDA}" type="presOf" srcId="{3274BFC1-FE99-4DB7-9B59-747D10697304}" destId="{1E942955-711D-487B-8362-EDBC9C9DAF1F}" srcOrd="0" destOrd="0" presId="urn:microsoft.com/office/officeart/2005/8/layout/radial5"/>
    <dgm:cxn modelId="{16BDEF5B-40C7-4F31-850E-9C537828C717}" type="presOf" srcId="{598A97A7-3D3B-48AE-9951-9D1D52511658}" destId="{E1E2D438-C133-4061-B098-B3560BF083CC}" srcOrd="1" destOrd="0" presId="urn:microsoft.com/office/officeart/2005/8/layout/radial5"/>
    <dgm:cxn modelId="{881E8FA8-E06B-41DD-AD94-BBDC9271D62D}" srcId="{E09B4A17-3BC3-4CBF-86D0-12246B5D443A}" destId="{9974632B-0A74-48F6-B853-4D5716C4A149}" srcOrd="4" destOrd="0" parTransId="{598A97A7-3D3B-48AE-9951-9D1D52511658}" sibTransId="{69BD991A-00CC-43D7-8933-F9B08FB8A153}"/>
    <dgm:cxn modelId="{DF3844DC-DC0D-4012-BC47-15E1BA707430}" type="presOf" srcId="{66FA3ABC-15AB-45FE-9C52-9E4E3EC24F38}" destId="{A74AB6C1-3F62-447F-A2AA-42C0BAC9C07D}" srcOrd="1" destOrd="0" presId="urn:microsoft.com/office/officeart/2005/8/layout/radial5"/>
    <dgm:cxn modelId="{77E18928-EE33-47DB-9F6D-6E0548DC7BE3}" type="presOf" srcId="{E0FA542D-A0E3-47B8-9DB7-D498918E75AD}" destId="{41BECF0D-2DDF-4DD9-834F-8B707C29C147}" srcOrd="0" destOrd="0" presId="urn:microsoft.com/office/officeart/2005/8/layout/radial5"/>
    <dgm:cxn modelId="{A1B0E677-AF8D-469C-95CC-4A2D4403ED5B}" type="presOf" srcId="{DF4DC908-FAFB-4642-B953-3D433D69C214}" destId="{14A3A425-3E6C-4E2E-B696-A2F8EFAE34F6}" srcOrd="1" destOrd="0" presId="urn:microsoft.com/office/officeart/2005/8/layout/radial5"/>
    <dgm:cxn modelId="{E2C182C1-9C93-44C2-AE1C-4B3C7C1E9D0E}" srcId="{BDBD6DF1-F438-4DBA-8F37-DFE75558929E}" destId="{109C764B-DC5E-4217-B3F9-95F141BE7655}" srcOrd="2" destOrd="0" parTransId="{B5BBA367-B56D-4DCA-8F43-00C98E5AA3EF}" sibTransId="{50E003AB-29A4-463E-9CA9-EFB79618C17F}"/>
    <dgm:cxn modelId="{2F228EBF-4AA9-4561-89DE-CB0BB1B35F8B}" type="presOf" srcId="{8B596106-06E7-46BD-A24C-DF682AEDD27F}" destId="{BC6AA1D7-6253-4CC7-A490-856B3EF87069}" srcOrd="0" destOrd="0" presId="urn:microsoft.com/office/officeart/2005/8/layout/radial5"/>
    <dgm:cxn modelId="{C0413409-0522-4621-8A7F-40C5256B5B99}" srcId="{BDBD6DF1-F438-4DBA-8F37-DFE75558929E}" destId="{020BDA87-5332-4ADD-985C-4E0D34A9252C}" srcOrd="3" destOrd="0" parTransId="{4A85CDD3-ECD8-4A1B-8948-D128F654A654}" sibTransId="{8D03D295-37EF-43B5-B098-85E10CDDE038}"/>
    <dgm:cxn modelId="{1F83A592-7F91-4C3E-AE56-3FDE60C2E256}" srcId="{E09B4A17-3BC3-4CBF-86D0-12246B5D443A}" destId="{8B596106-06E7-46BD-A24C-DF682AEDD27F}" srcOrd="0" destOrd="0" parTransId="{47FC355C-D600-4761-995D-D47FFB20FFD5}" sibTransId="{59C58E46-F7D7-41BE-B1D9-B58B7E7A4521}"/>
    <dgm:cxn modelId="{301BA86D-526C-473E-B4D9-AA75CA3354F6}" type="presOf" srcId="{702F00D1-E834-4822-A627-01901A5A7886}" destId="{ED37CCD8-A19D-4982-B105-FE3E99F4876F}" srcOrd="1" destOrd="0" presId="urn:microsoft.com/office/officeart/2005/8/layout/radial5"/>
    <dgm:cxn modelId="{829B72ED-B36A-4E67-B4D8-1ED67D6C7269}" type="presOf" srcId="{06A360BD-4FCE-4513-938B-769C6C127C25}" destId="{9B0F8A06-AE8E-4BE0-BFC8-CCECEFC27D44}" srcOrd="0" destOrd="0" presId="urn:microsoft.com/office/officeart/2005/8/layout/radial5"/>
    <dgm:cxn modelId="{B59CCD2F-9217-4158-966E-AA2E2F8C3202}" type="presOf" srcId="{F58FDF0A-E1E4-446E-9C5B-10AE238DD512}" destId="{0D9F59BE-0DB9-45B0-9C0C-0E96373115A6}" srcOrd="0" destOrd="0" presId="urn:microsoft.com/office/officeart/2005/8/layout/radial5"/>
    <dgm:cxn modelId="{80A84558-B0DC-46D3-BBAD-95CC7A39599C}" srcId="{BDBD6DF1-F438-4DBA-8F37-DFE75558929E}" destId="{4367D4DF-955C-46EF-8F68-56712A5FB608}" srcOrd="1" destOrd="0" parTransId="{B1F0AE5B-8E0A-4F52-9A8A-1D0650CDFA5C}" sibTransId="{99D4335B-613F-4379-8FB2-0D30C8FE0B6A}"/>
    <dgm:cxn modelId="{9F00DA77-3609-47A4-8B87-3BF239AF53CE}" type="presOf" srcId="{DF4DC908-FAFB-4642-B953-3D433D69C214}" destId="{50E6A440-33FF-4D65-88CF-90DE0E00427A}" srcOrd="0" destOrd="0" presId="urn:microsoft.com/office/officeart/2005/8/layout/radial5"/>
    <dgm:cxn modelId="{35AF3C03-DDA1-4005-9D61-6A0400C3F451}" srcId="{E09B4A17-3BC3-4CBF-86D0-12246B5D443A}" destId="{E0FA542D-A0E3-47B8-9DB7-D498918E75AD}" srcOrd="6" destOrd="0" parTransId="{DF4DC908-FAFB-4642-B953-3D433D69C214}" sibTransId="{3A94AB4C-93AF-400A-9FA2-AB459E49F198}"/>
    <dgm:cxn modelId="{8996CF43-78C0-4F4E-A3D5-BB6F6B35F473}" type="presOf" srcId="{CCC0DA46-762B-43C9-904D-07821B4CF837}" destId="{A12DFBEC-D41F-4E45-9C1B-006CA6B9A59B}" srcOrd="0" destOrd="0" presId="urn:microsoft.com/office/officeart/2005/8/layout/radial5"/>
    <dgm:cxn modelId="{317606E6-A7D9-4981-8FE6-4B77A8A15802}" type="presOf" srcId="{72B8BCAA-61FD-4869-85D3-38D5EB833E04}" destId="{532F7ED1-C2A9-40FD-8A36-A81064C1F3A3}" srcOrd="0" destOrd="0" presId="urn:microsoft.com/office/officeart/2005/8/layout/radial5"/>
    <dgm:cxn modelId="{D2E3FE8A-C4BF-4313-BCA4-07B890583CF4}" srcId="{E09B4A17-3BC3-4CBF-86D0-12246B5D443A}" destId="{7ECB810A-4BE4-43FA-A438-4E8A4C00E736}" srcOrd="5" destOrd="0" parTransId="{F58FDF0A-E1E4-446E-9C5B-10AE238DD512}" sibTransId="{D9DC0592-F4CD-427B-9354-1BBA82F38FF2}"/>
    <dgm:cxn modelId="{C8B6A28C-5002-478E-835D-0142377870B6}" type="presOf" srcId="{48DC6B50-2536-4161-B54C-C059A205D461}" destId="{264CD8F0-8A4A-4F3F-BC35-5164D5B313C3}" srcOrd="0" destOrd="0" presId="urn:microsoft.com/office/officeart/2005/8/layout/radial5"/>
    <dgm:cxn modelId="{C31B8C75-F6F6-413A-947C-C757AD967440}" srcId="{E09B4A17-3BC3-4CBF-86D0-12246B5D443A}" destId="{3274BFC1-FE99-4DB7-9B59-747D10697304}" srcOrd="7" destOrd="0" parTransId="{48DC6B50-2536-4161-B54C-C059A205D461}" sibTransId="{E07C7411-32F6-4EA3-B83E-CB3393377C6A}"/>
    <dgm:cxn modelId="{775C49A6-BAFF-49CC-82D8-8AD1C3922637}" type="presOf" srcId="{78E3C7B2-9017-4415-8B81-31B5F58589A6}" destId="{FC223785-8BCC-45BE-80BD-2987AA14488D}" srcOrd="0" destOrd="0" presId="urn:microsoft.com/office/officeart/2005/8/layout/radial5"/>
    <dgm:cxn modelId="{723B8FC2-46E8-4F18-AA64-C3D35642E369}" type="presParOf" srcId="{09D2CEFD-76F2-4E0A-90BE-76C1C03A89A0}" destId="{66D92F11-D380-4858-8718-11A8CADC9567}" srcOrd="0" destOrd="0" presId="urn:microsoft.com/office/officeart/2005/8/layout/radial5"/>
    <dgm:cxn modelId="{9877EAC7-FED6-4CBE-A8C2-B4D5DE28F7EA}" type="presParOf" srcId="{09D2CEFD-76F2-4E0A-90BE-76C1C03A89A0}" destId="{777999FA-DF39-4497-B9CA-8D779793BFE2}" srcOrd="1" destOrd="0" presId="urn:microsoft.com/office/officeart/2005/8/layout/radial5"/>
    <dgm:cxn modelId="{198BE49A-2129-471E-9861-A62089740166}" type="presParOf" srcId="{777999FA-DF39-4497-B9CA-8D779793BFE2}" destId="{CDF7EEFA-5D7D-41FD-807F-27037E75BC7A}" srcOrd="0" destOrd="0" presId="urn:microsoft.com/office/officeart/2005/8/layout/radial5"/>
    <dgm:cxn modelId="{C598F3C8-57C2-480A-9871-0D6B88911A25}" type="presParOf" srcId="{09D2CEFD-76F2-4E0A-90BE-76C1C03A89A0}" destId="{BC6AA1D7-6253-4CC7-A490-856B3EF87069}" srcOrd="2" destOrd="0" presId="urn:microsoft.com/office/officeart/2005/8/layout/radial5"/>
    <dgm:cxn modelId="{EDF9F2BC-01E5-46B6-9F66-E1CE56975025}" type="presParOf" srcId="{09D2CEFD-76F2-4E0A-90BE-76C1C03A89A0}" destId="{FC223785-8BCC-45BE-80BD-2987AA14488D}" srcOrd="3" destOrd="0" presId="urn:microsoft.com/office/officeart/2005/8/layout/radial5"/>
    <dgm:cxn modelId="{6E8C9FED-50E4-4A81-9585-9F622FD7C3D9}" type="presParOf" srcId="{FC223785-8BCC-45BE-80BD-2987AA14488D}" destId="{BE4FF246-E424-4C51-AD26-C39800D9C740}" srcOrd="0" destOrd="0" presId="urn:microsoft.com/office/officeart/2005/8/layout/radial5"/>
    <dgm:cxn modelId="{2FA7E0EC-B6A2-4C74-86D8-AE5D3E0A2A51}" type="presParOf" srcId="{09D2CEFD-76F2-4E0A-90BE-76C1C03A89A0}" destId="{A12DFBEC-D41F-4E45-9C1B-006CA6B9A59B}" srcOrd="4" destOrd="0" presId="urn:microsoft.com/office/officeart/2005/8/layout/radial5"/>
    <dgm:cxn modelId="{1138DABD-D84D-4A3B-8EE5-170D11B63E67}" type="presParOf" srcId="{09D2CEFD-76F2-4E0A-90BE-76C1C03A89A0}" destId="{C10C3120-AA0B-48AE-A33D-E6225D316FA9}" srcOrd="5" destOrd="0" presId="urn:microsoft.com/office/officeart/2005/8/layout/radial5"/>
    <dgm:cxn modelId="{BFAAD307-2320-4DF3-8ED5-C6D0666562C8}" type="presParOf" srcId="{C10C3120-AA0B-48AE-A33D-E6225D316FA9}" destId="{ED37CCD8-A19D-4982-B105-FE3E99F4876F}" srcOrd="0" destOrd="0" presId="urn:microsoft.com/office/officeart/2005/8/layout/radial5"/>
    <dgm:cxn modelId="{D4C65A33-C7C6-4AA1-B910-8A3B8422192F}" type="presParOf" srcId="{09D2CEFD-76F2-4E0A-90BE-76C1C03A89A0}" destId="{9B0F8A06-AE8E-4BE0-BFC8-CCECEFC27D44}" srcOrd="6" destOrd="0" presId="urn:microsoft.com/office/officeart/2005/8/layout/radial5"/>
    <dgm:cxn modelId="{3E1F61C9-8378-47CD-BD07-CAE5B1008536}" type="presParOf" srcId="{09D2CEFD-76F2-4E0A-90BE-76C1C03A89A0}" destId="{FD1AA807-555F-4415-BE7D-B599849CDEBA}" srcOrd="7" destOrd="0" presId="urn:microsoft.com/office/officeart/2005/8/layout/radial5"/>
    <dgm:cxn modelId="{5B2F3AE9-C96A-4351-8E1B-FCE8109220A2}" type="presParOf" srcId="{FD1AA807-555F-4415-BE7D-B599849CDEBA}" destId="{A74AB6C1-3F62-447F-A2AA-42C0BAC9C07D}" srcOrd="0" destOrd="0" presId="urn:microsoft.com/office/officeart/2005/8/layout/radial5"/>
    <dgm:cxn modelId="{22E55107-9DA7-49D7-B1FB-F28C7FFC89B6}" type="presParOf" srcId="{09D2CEFD-76F2-4E0A-90BE-76C1C03A89A0}" destId="{532F7ED1-C2A9-40FD-8A36-A81064C1F3A3}" srcOrd="8" destOrd="0" presId="urn:microsoft.com/office/officeart/2005/8/layout/radial5"/>
    <dgm:cxn modelId="{0A1EF8C0-835C-4796-ACD7-E5D734AF3377}" type="presParOf" srcId="{09D2CEFD-76F2-4E0A-90BE-76C1C03A89A0}" destId="{E9E7EBD6-AA27-45E6-85C9-C1A49E8404BD}" srcOrd="9" destOrd="0" presId="urn:microsoft.com/office/officeart/2005/8/layout/radial5"/>
    <dgm:cxn modelId="{BCC9BF28-F1C1-4303-8B79-D9991012FB9F}" type="presParOf" srcId="{E9E7EBD6-AA27-45E6-85C9-C1A49E8404BD}" destId="{E1E2D438-C133-4061-B098-B3560BF083CC}" srcOrd="0" destOrd="0" presId="urn:microsoft.com/office/officeart/2005/8/layout/radial5"/>
    <dgm:cxn modelId="{85FD00B9-1F72-4B80-BEDB-44209FDB560A}" type="presParOf" srcId="{09D2CEFD-76F2-4E0A-90BE-76C1C03A89A0}" destId="{308DBA1A-2418-44BC-90DC-AF9787E2FFE9}" srcOrd="10" destOrd="0" presId="urn:microsoft.com/office/officeart/2005/8/layout/radial5"/>
    <dgm:cxn modelId="{6B854D26-B23C-4565-BCF9-108B971E7DD9}" type="presParOf" srcId="{09D2CEFD-76F2-4E0A-90BE-76C1C03A89A0}" destId="{0D9F59BE-0DB9-45B0-9C0C-0E96373115A6}" srcOrd="11" destOrd="0" presId="urn:microsoft.com/office/officeart/2005/8/layout/radial5"/>
    <dgm:cxn modelId="{B4240F49-4F30-4AEE-A9F9-D0549F01E9BC}" type="presParOf" srcId="{0D9F59BE-0DB9-45B0-9C0C-0E96373115A6}" destId="{07A97ED6-54CC-4D4D-8CD3-BACA5B636CAF}" srcOrd="0" destOrd="0" presId="urn:microsoft.com/office/officeart/2005/8/layout/radial5"/>
    <dgm:cxn modelId="{86C83D36-C1B7-4796-97C0-E94979046610}" type="presParOf" srcId="{09D2CEFD-76F2-4E0A-90BE-76C1C03A89A0}" destId="{CA0E1BAA-0200-4FB8-9E26-AB6F5B88CD09}" srcOrd="12" destOrd="0" presId="urn:microsoft.com/office/officeart/2005/8/layout/radial5"/>
    <dgm:cxn modelId="{F9B0FB0D-D4CF-4446-9540-D40390FF1B68}" type="presParOf" srcId="{09D2CEFD-76F2-4E0A-90BE-76C1C03A89A0}" destId="{50E6A440-33FF-4D65-88CF-90DE0E00427A}" srcOrd="13" destOrd="0" presId="urn:microsoft.com/office/officeart/2005/8/layout/radial5"/>
    <dgm:cxn modelId="{E5E5E08A-5D85-43EA-83BC-CF2077385011}" type="presParOf" srcId="{50E6A440-33FF-4D65-88CF-90DE0E00427A}" destId="{14A3A425-3E6C-4E2E-B696-A2F8EFAE34F6}" srcOrd="0" destOrd="0" presId="urn:microsoft.com/office/officeart/2005/8/layout/radial5"/>
    <dgm:cxn modelId="{FBB5E5FA-49C3-4328-916A-F9156E8B2193}" type="presParOf" srcId="{09D2CEFD-76F2-4E0A-90BE-76C1C03A89A0}" destId="{41BECF0D-2DDF-4DD9-834F-8B707C29C147}" srcOrd="14" destOrd="0" presId="urn:microsoft.com/office/officeart/2005/8/layout/radial5"/>
    <dgm:cxn modelId="{89D944C2-F1A8-41AA-A13D-E3C26D341E73}" type="presParOf" srcId="{09D2CEFD-76F2-4E0A-90BE-76C1C03A89A0}" destId="{264CD8F0-8A4A-4F3F-BC35-5164D5B313C3}" srcOrd="15" destOrd="0" presId="urn:microsoft.com/office/officeart/2005/8/layout/radial5"/>
    <dgm:cxn modelId="{E2311FF1-DC1F-42A8-ACDF-D7FB893FB00F}" type="presParOf" srcId="{264CD8F0-8A4A-4F3F-BC35-5164D5B313C3}" destId="{EB0DA970-1988-4E62-860A-7A5EA949618C}" srcOrd="0" destOrd="0" presId="urn:microsoft.com/office/officeart/2005/8/layout/radial5"/>
    <dgm:cxn modelId="{01F89058-E26E-48FD-AC7D-8292387C1022}" type="presParOf" srcId="{09D2CEFD-76F2-4E0A-90BE-76C1C03A89A0}" destId="{1E942955-711D-487B-8362-EDBC9C9DAF1F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BD6DF1-F438-4DBA-8F37-DFE75558929E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B596106-06E7-46BD-A24C-DF682AEDD27F}">
      <dgm:prSet phldrT="[Text]" custT="1"/>
      <dgm:spPr/>
      <dgm:t>
        <a:bodyPr/>
        <a:lstStyle/>
        <a:p>
          <a:r>
            <a:rPr lang="hr-HR" sz="1800" dirty="0" smtClean="0">
              <a:solidFill>
                <a:srgbClr val="FFFFFF"/>
              </a:solidFill>
              <a:latin typeface="Calibri" pitchFamily="34" charset="0"/>
            </a:rPr>
            <a:t>Nulipara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7FC355C-D600-4761-995D-D47FFB20FFD5}" type="parTrans" cxnId="{1F83A592-7F91-4C3E-AE56-3FDE60C2E256}">
      <dgm:prSet/>
      <dgm:spPr/>
      <dgm:t>
        <a:bodyPr/>
        <a:lstStyle/>
        <a:p>
          <a:endParaRPr lang="en-US" sz="1400"/>
        </a:p>
      </dgm:t>
    </dgm:pt>
    <dgm:pt modelId="{59C58E46-F7D7-41BE-B1D9-B58B7E7A4521}" type="sibTrans" cxnId="{1F83A592-7F91-4C3E-AE56-3FDE60C2E256}">
      <dgm:prSet/>
      <dgm:spPr/>
      <dgm:t>
        <a:bodyPr/>
        <a:lstStyle/>
        <a:p>
          <a:endParaRPr lang="en-US" sz="1400"/>
        </a:p>
      </dgm:t>
    </dgm:pt>
    <dgm:pt modelId="{4367D4DF-955C-46EF-8F68-56712A5FB608}">
      <dgm:prSet phldrT="[Text]" custT="1"/>
      <dgm:spPr/>
      <dgm:t>
        <a:bodyPr/>
        <a:lstStyle/>
        <a:p>
          <a:endParaRPr lang="en-US"/>
        </a:p>
      </dgm:t>
    </dgm:pt>
    <dgm:pt modelId="{B1F0AE5B-8E0A-4F52-9A8A-1D0650CDFA5C}" type="parTrans" cxnId="{80A84558-B0DC-46D3-BBAD-95CC7A39599C}">
      <dgm:prSet/>
      <dgm:spPr/>
      <dgm:t>
        <a:bodyPr/>
        <a:lstStyle/>
        <a:p>
          <a:endParaRPr lang="en-US" sz="1400"/>
        </a:p>
      </dgm:t>
    </dgm:pt>
    <dgm:pt modelId="{99D4335B-613F-4379-8FB2-0D30C8FE0B6A}" type="sibTrans" cxnId="{80A84558-B0DC-46D3-BBAD-95CC7A39599C}">
      <dgm:prSet/>
      <dgm:spPr/>
      <dgm:t>
        <a:bodyPr/>
        <a:lstStyle/>
        <a:p>
          <a:endParaRPr lang="en-US" sz="1400"/>
        </a:p>
      </dgm:t>
    </dgm:pt>
    <dgm:pt modelId="{109C764B-DC5E-4217-B3F9-95F141BE7655}">
      <dgm:prSet phldrT="[Text]" custT="1"/>
      <dgm:spPr/>
      <dgm:t>
        <a:bodyPr/>
        <a:lstStyle/>
        <a:p>
          <a:endParaRPr lang="en-US"/>
        </a:p>
      </dgm:t>
    </dgm:pt>
    <dgm:pt modelId="{B5BBA367-B56D-4DCA-8F43-00C98E5AA3EF}" type="parTrans" cxnId="{E2C182C1-9C93-44C2-AE1C-4B3C7C1E9D0E}">
      <dgm:prSet/>
      <dgm:spPr/>
      <dgm:t>
        <a:bodyPr/>
        <a:lstStyle/>
        <a:p>
          <a:endParaRPr lang="en-US" sz="1400"/>
        </a:p>
      </dgm:t>
    </dgm:pt>
    <dgm:pt modelId="{50E003AB-29A4-463E-9CA9-EFB79618C17F}" type="sibTrans" cxnId="{E2C182C1-9C93-44C2-AE1C-4B3C7C1E9D0E}">
      <dgm:prSet/>
      <dgm:spPr/>
      <dgm:t>
        <a:bodyPr/>
        <a:lstStyle/>
        <a:p>
          <a:endParaRPr lang="en-US" sz="1400"/>
        </a:p>
      </dgm:t>
    </dgm:pt>
    <dgm:pt modelId="{020BDA87-5332-4ADD-985C-4E0D34A9252C}">
      <dgm:prSet custT="1"/>
      <dgm:spPr/>
      <dgm:t>
        <a:bodyPr/>
        <a:lstStyle/>
        <a:p>
          <a:endParaRPr lang="en-US"/>
        </a:p>
      </dgm:t>
    </dgm:pt>
    <dgm:pt modelId="{4A85CDD3-ECD8-4A1B-8948-D128F654A654}" type="parTrans" cxnId="{C0413409-0522-4621-8A7F-40C5256B5B99}">
      <dgm:prSet/>
      <dgm:spPr/>
      <dgm:t>
        <a:bodyPr/>
        <a:lstStyle/>
        <a:p>
          <a:endParaRPr lang="en-US" sz="1400"/>
        </a:p>
      </dgm:t>
    </dgm:pt>
    <dgm:pt modelId="{8D03D295-37EF-43B5-B098-85E10CDDE038}" type="sibTrans" cxnId="{C0413409-0522-4621-8A7F-40C5256B5B99}">
      <dgm:prSet/>
      <dgm:spPr/>
      <dgm:t>
        <a:bodyPr/>
        <a:lstStyle/>
        <a:p>
          <a:endParaRPr lang="en-US" sz="1400"/>
        </a:p>
      </dgm:t>
    </dgm:pt>
    <dgm:pt modelId="{E09B4A17-3BC3-4CBF-86D0-12246B5D443A}">
      <dgm:prSet/>
      <dgm:spPr/>
      <dgm:t>
        <a:bodyPr/>
        <a:lstStyle/>
        <a:p>
          <a:r>
            <a:rPr lang="hr-HR" b="1" dirty="0" smtClean="0">
              <a:solidFill>
                <a:srgbClr val="FFFFFF"/>
              </a:solidFill>
              <a:latin typeface="Calibri" pitchFamily="34" charset="0"/>
            </a:rPr>
            <a:t>Kod svih žena postoji rizik</a:t>
          </a:r>
          <a:endParaRPr lang="en-US" dirty="0">
            <a:latin typeface="Calibri" pitchFamily="34" charset="0"/>
          </a:endParaRPr>
        </a:p>
      </dgm:t>
    </dgm:pt>
    <dgm:pt modelId="{CAC14CB1-0770-466A-85CB-CE88628E6788}" type="parTrans" cxnId="{1AEAF360-F363-4C22-9F4F-40BA8D47161A}">
      <dgm:prSet/>
      <dgm:spPr/>
      <dgm:t>
        <a:bodyPr/>
        <a:lstStyle/>
        <a:p>
          <a:endParaRPr lang="en-US"/>
        </a:p>
      </dgm:t>
    </dgm:pt>
    <dgm:pt modelId="{80D57C8A-FFE5-48D2-A43D-D79AB83CE725}" type="sibTrans" cxnId="{1AEAF360-F363-4C22-9F4F-40BA8D47161A}">
      <dgm:prSet/>
      <dgm:spPr/>
      <dgm:t>
        <a:bodyPr/>
        <a:lstStyle/>
        <a:p>
          <a:endParaRPr lang="en-US"/>
        </a:p>
      </dgm:t>
    </dgm:pt>
    <dgm:pt modelId="{CCC0DA46-762B-43C9-904D-07821B4CF837}">
      <dgm:prSet/>
      <dgm:spPr/>
      <dgm:t>
        <a:bodyPr/>
        <a:lstStyle/>
        <a:p>
          <a:r>
            <a:rPr lang="hr-HR" dirty="0" smtClean="0">
              <a:solidFill>
                <a:srgbClr val="FFFFFF"/>
              </a:solidFill>
              <a:latin typeface="Calibri" pitchFamily="34" charset="0"/>
            </a:rPr>
            <a:t>Kontraceptivne tablete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78E3C7B2-9017-4415-8B81-31B5F58589A6}" type="parTrans" cxnId="{B304F539-E382-4C5A-8E46-15DA2C8DC808}">
      <dgm:prSet/>
      <dgm:spPr/>
      <dgm:t>
        <a:bodyPr/>
        <a:lstStyle/>
        <a:p>
          <a:endParaRPr lang="en-US"/>
        </a:p>
      </dgm:t>
    </dgm:pt>
    <dgm:pt modelId="{83E59BE5-1E87-4CC2-8BA1-87B28CEE87F7}" type="sibTrans" cxnId="{B304F539-E382-4C5A-8E46-15DA2C8DC808}">
      <dgm:prSet/>
      <dgm:spPr/>
      <dgm:t>
        <a:bodyPr/>
        <a:lstStyle/>
        <a:p>
          <a:endParaRPr lang="en-US"/>
        </a:p>
      </dgm:t>
    </dgm:pt>
    <dgm:pt modelId="{06A360BD-4FCE-4513-938B-769C6C127C25}">
      <dgm:prSet/>
      <dgm:spPr/>
      <dgm:t>
        <a:bodyPr/>
        <a:lstStyle/>
        <a:p>
          <a:r>
            <a:rPr lang="hr-HR" dirty="0" smtClean="0">
              <a:solidFill>
                <a:srgbClr val="FFFFFF"/>
              </a:solidFill>
              <a:latin typeface="Calibri" pitchFamily="34" charset="0"/>
            </a:rPr>
            <a:t>Hormonska terapija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702F00D1-E834-4822-A627-01901A5A7886}" type="parTrans" cxnId="{9AE4B0C1-CB22-46A0-960B-7BE98CCF93DE}">
      <dgm:prSet/>
      <dgm:spPr/>
      <dgm:t>
        <a:bodyPr/>
        <a:lstStyle/>
        <a:p>
          <a:endParaRPr lang="en-US"/>
        </a:p>
      </dgm:t>
    </dgm:pt>
    <dgm:pt modelId="{218FD7B7-D613-431F-A4E1-2C2CDCF143E4}" type="sibTrans" cxnId="{9AE4B0C1-CB22-46A0-960B-7BE98CCF93DE}">
      <dgm:prSet/>
      <dgm:spPr/>
      <dgm:t>
        <a:bodyPr/>
        <a:lstStyle/>
        <a:p>
          <a:endParaRPr lang="en-US"/>
        </a:p>
      </dgm:t>
    </dgm:pt>
    <dgm:pt modelId="{9974632B-0A74-48F6-B853-4D5716C4A149}">
      <dgm:prSet/>
      <dgm:spPr/>
      <dgm:t>
        <a:bodyPr/>
        <a:lstStyle/>
        <a:p>
          <a:r>
            <a:rPr lang="hr-HR" dirty="0" smtClean="0">
              <a:solidFill>
                <a:srgbClr val="FFFFFF"/>
              </a:solidFill>
              <a:latin typeface="Calibri" pitchFamily="34" charset="0"/>
            </a:rPr>
            <a:t>Alkohol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598A97A7-3D3B-48AE-9951-9D1D52511658}" type="parTrans" cxnId="{881E8FA8-E06B-41DD-AD94-BBDC9271D62D}">
      <dgm:prSet/>
      <dgm:spPr/>
      <dgm:t>
        <a:bodyPr/>
        <a:lstStyle/>
        <a:p>
          <a:endParaRPr lang="en-US"/>
        </a:p>
      </dgm:t>
    </dgm:pt>
    <dgm:pt modelId="{69BD991A-00CC-43D7-8933-F9B08FB8A153}" type="sibTrans" cxnId="{881E8FA8-E06B-41DD-AD94-BBDC9271D62D}">
      <dgm:prSet/>
      <dgm:spPr/>
      <dgm:t>
        <a:bodyPr/>
        <a:lstStyle/>
        <a:p>
          <a:endParaRPr lang="en-US"/>
        </a:p>
      </dgm:t>
    </dgm:pt>
    <dgm:pt modelId="{7ECB810A-4BE4-43FA-A438-4E8A4C00E736}">
      <dgm:prSet/>
      <dgm:spPr/>
      <dgm:t>
        <a:bodyPr/>
        <a:lstStyle/>
        <a:p>
          <a:r>
            <a:rPr lang="hr-HR" dirty="0" smtClean="0">
              <a:solidFill>
                <a:srgbClr val="FFFFFF"/>
              </a:solidFill>
              <a:latin typeface="Calibri" pitchFamily="34" charset="0"/>
            </a:rPr>
            <a:t>Dojenje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F58FDF0A-E1E4-446E-9C5B-10AE238DD512}" type="parTrans" cxnId="{D2E3FE8A-C4BF-4313-BCA4-07B890583CF4}">
      <dgm:prSet/>
      <dgm:spPr/>
      <dgm:t>
        <a:bodyPr/>
        <a:lstStyle/>
        <a:p>
          <a:endParaRPr lang="en-US"/>
        </a:p>
      </dgm:t>
    </dgm:pt>
    <dgm:pt modelId="{D9DC0592-F4CD-427B-9354-1BBA82F38FF2}" type="sibTrans" cxnId="{D2E3FE8A-C4BF-4313-BCA4-07B890583CF4}">
      <dgm:prSet/>
      <dgm:spPr/>
      <dgm:t>
        <a:bodyPr/>
        <a:lstStyle/>
        <a:p>
          <a:endParaRPr lang="en-US"/>
        </a:p>
      </dgm:t>
    </dgm:pt>
    <dgm:pt modelId="{E0FA542D-A0E3-47B8-9DB7-D498918E75AD}">
      <dgm:prSet/>
      <dgm:spPr/>
      <dgm:t>
        <a:bodyPr/>
        <a:lstStyle/>
        <a:p>
          <a:r>
            <a:rPr lang="hr-HR" dirty="0" smtClean="0">
              <a:solidFill>
                <a:srgbClr val="FFFFFF"/>
              </a:solidFill>
              <a:latin typeface="Calibri" pitchFamily="34" charset="0"/>
            </a:rPr>
            <a:t>Fizička aktivnost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DF4DC908-FAFB-4642-B953-3D433D69C214}" type="parTrans" cxnId="{35AF3C03-DDA1-4005-9D61-6A0400C3F451}">
      <dgm:prSet/>
      <dgm:spPr/>
      <dgm:t>
        <a:bodyPr/>
        <a:lstStyle/>
        <a:p>
          <a:endParaRPr lang="en-US"/>
        </a:p>
      </dgm:t>
    </dgm:pt>
    <dgm:pt modelId="{3A94AB4C-93AF-400A-9FA2-AB459E49F198}" type="sibTrans" cxnId="{35AF3C03-DDA1-4005-9D61-6A0400C3F451}">
      <dgm:prSet/>
      <dgm:spPr/>
      <dgm:t>
        <a:bodyPr/>
        <a:lstStyle/>
        <a:p>
          <a:endParaRPr lang="en-US"/>
        </a:p>
      </dgm:t>
    </dgm:pt>
    <dgm:pt modelId="{3274BFC1-FE99-4DB7-9B59-747D10697304}">
      <dgm:prSet/>
      <dgm:spPr/>
      <dgm:t>
        <a:bodyPr/>
        <a:lstStyle/>
        <a:p>
          <a:r>
            <a:rPr lang="hr-HR" dirty="0" smtClean="0">
              <a:solidFill>
                <a:srgbClr val="FFFFFF"/>
              </a:solidFill>
              <a:latin typeface="Calibri" pitchFamily="34" charset="0"/>
            </a:rPr>
            <a:t>Gojaznost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48DC6B50-2536-4161-B54C-C059A205D461}" type="parTrans" cxnId="{C31B8C75-F6F6-413A-947C-C757AD967440}">
      <dgm:prSet/>
      <dgm:spPr/>
      <dgm:t>
        <a:bodyPr/>
        <a:lstStyle/>
        <a:p>
          <a:endParaRPr lang="en-US"/>
        </a:p>
      </dgm:t>
    </dgm:pt>
    <dgm:pt modelId="{E07C7411-32F6-4EA3-B83E-CB3393377C6A}" type="sibTrans" cxnId="{C31B8C75-F6F6-413A-947C-C757AD967440}">
      <dgm:prSet/>
      <dgm:spPr/>
      <dgm:t>
        <a:bodyPr/>
        <a:lstStyle/>
        <a:p>
          <a:endParaRPr lang="en-US"/>
        </a:p>
      </dgm:t>
    </dgm:pt>
    <dgm:pt modelId="{09D2CEFD-76F2-4E0A-90BE-76C1C03A89A0}" type="pres">
      <dgm:prSet presAssocID="{BDBD6DF1-F438-4DBA-8F37-DFE7555892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92F11-D380-4858-8718-11A8CADC9567}" type="pres">
      <dgm:prSet presAssocID="{E09B4A17-3BC3-4CBF-86D0-12246B5D443A}" presName="centerShape" presStyleLbl="node0" presStyleIdx="0" presStyleCnt="1" custScaleX="253941" custScaleY="177116" custLinFactNeighborX="-1607" custLinFactNeighborY="76"/>
      <dgm:spPr/>
      <dgm:t>
        <a:bodyPr/>
        <a:lstStyle/>
        <a:p>
          <a:endParaRPr lang="en-US"/>
        </a:p>
      </dgm:t>
    </dgm:pt>
    <dgm:pt modelId="{777999FA-DF39-4497-B9CA-8D779793BFE2}" type="pres">
      <dgm:prSet presAssocID="{47FC355C-D600-4761-995D-D47FFB20FFD5}" presName="parTrans" presStyleLbl="sibTrans2D1" presStyleIdx="0" presStyleCnt="7"/>
      <dgm:spPr/>
      <dgm:t>
        <a:bodyPr/>
        <a:lstStyle/>
        <a:p>
          <a:endParaRPr lang="en-US"/>
        </a:p>
      </dgm:t>
    </dgm:pt>
    <dgm:pt modelId="{CDF7EEFA-5D7D-41FD-807F-27037E75BC7A}" type="pres">
      <dgm:prSet presAssocID="{47FC355C-D600-4761-995D-D47FFB20FFD5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C6AA1D7-6253-4CC7-A490-856B3EF87069}" type="pres">
      <dgm:prSet presAssocID="{8B596106-06E7-46BD-A24C-DF682AEDD27F}" presName="node" presStyleLbl="node1" presStyleIdx="0" presStyleCnt="7" custScaleX="226270" custScaleY="87768" custRadScaleRad="98039" custRadScaleInc="19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23785-8BCC-45BE-80BD-2987AA14488D}" type="pres">
      <dgm:prSet presAssocID="{78E3C7B2-9017-4415-8B81-31B5F58589A6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E4FF246-E424-4C51-AD26-C39800D9C740}" type="pres">
      <dgm:prSet presAssocID="{78E3C7B2-9017-4415-8B81-31B5F58589A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12DFBEC-D41F-4E45-9C1B-006CA6B9A59B}" type="pres">
      <dgm:prSet presAssocID="{CCC0DA46-762B-43C9-904D-07821B4CF837}" presName="node" presStyleLbl="node1" presStyleIdx="1" presStyleCnt="7" custScaleX="188970" custScaleY="112903" custRadScaleRad="176163" custRadScaleInc="72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C3120-AA0B-48AE-A33D-E6225D316FA9}" type="pres">
      <dgm:prSet presAssocID="{702F00D1-E834-4822-A627-01901A5A7886}" presName="parTrans" presStyleLbl="sibTrans2D1" presStyleIdx="2" presStyleCnt="7"/>
      <dgm:spPr/>
      <dgm:t>
        <a:bodyPr/>
        <a:lstStyle/>
        <a:p>
          <a:endParaRPr lang="en-US"/>
        </a:p>
      </dgm:t>
    </dgm:pt>
    <dgm:pt modelId="{ED37CCD8-A19D-4982-B105-FE3E99F4876F}" type="pres">
      <dgm:prSet presAssocID="{702F00D1-E834-4822-A627-01901A5A7886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9B0F8A06-AE8E-4BE0-BFC8-CCECEFC27D44}" type="pres">
      <dgm:prSet presAssocID="{06A360BD-4FCE-4513-938B-769C6C127C25}" presName="node" presStyleLbl="node1" presStyleIdx="2" presStyleCnt="7" custScaleX="165625" custScaleY="120353" custRadScaleRad="171432" custRadScaleInc="8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7EBD6-AA27-45E6-85C9-C1A49E8404BD}" type="pres">
      <dgm:prSet presAssocID="{598A97A7-3D3B-48AE-9951-9D1D52511658}" presName="parTrans" presStyleLbl="sibTrans2D1" presStyleIdx="3" presStyleCnt="7"/>
      <dgm:spPr/>
      <dgm:t>
        <a:bodyPr/>
        <a:lstStyle/>
        <a:p>
          <a:endParaRPr lang="en-US"/>
        </a:p>
      </dgm:t>
    </dgm:pt>
    <dgm:pt modelId="{E1E2D438-C133-4061-B098-B3560BF083CC}" type="pres">
      <dgm:prSet presAssocID="{598A97A7-3D3B-48AE-9951-9D1D5251165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08DBA1A-2418-44BC-90DC-AF9787E2FFE9}" type="pres">
      <dgm:prSet presAssocID="{9974632B-0A74-48F6-B853-4D5716C4A149}" presName="node" presStyleLbl="node1" presStyleIdx="3" presStyleCnt="7" custScaleX="197759" custScaleY="84065" custRadScaleRad="94787" custRadScaleInc="58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F59BE-0DB9-45B0-9C0C-0E96373115A6}" type="pres">
      <dgm:prSet presAssocID="{F58FDF0A-E1E4-446E-9C5B-10AE238DD512}" presName="parTrans" presStyleLbl="sibTrans2D1" presStyleIdx="4" presStyleCnt="7"/>
      <dgm:spPr/>
      <dgm:t>
        <a:bodyPr/>
        <a:lstStyle/>
        <a:p>
          <a:endParaRPr lang="en-US"/>
        </a:p>
      </dgm:t>
    </dgm:pt>
    <dgm:pt modelId="{07A97ED6-54CC-4D4D-8CD3-BACA5B636CAF}" type="pres">
      <dgm:prSet presAssocID="{F58FDF0A-E1E4-446E-9C5B-10AE238DD51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A0E1BAA-0200-4FB8-9E26-AB6F5B88CD09}" type="pres">
      <dgm:prSet presAssocID="{7ECB810A-4BE4-43FA-A438-4E8A4C00E736}" presName="node" presStyleLbl="node1" presStyleIdx="4" presStyleCnt="7" custScaleX="158091" custRadScaleRad="158725" custRadScaleInc="126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6A440-33FF-4D65-88CF-90DE0E00427A}" type="pres">
      <dgm:prSet presAssocID="{DF4DC908-FAFB-4642-B953-3D433D69C214}" presName="parTrans" presStyleLbl="sibTrans2D1" presStyleIdx="5" presStyleCnt="7"/>
      <dgm:spPr/>
      <dgm:t>
        <a:bodyPr/>
        <a:lstStyle/>
        <a:p>
          <a:endParaRPr lang="en-US"/>
        </a:p>
      </dgm:t>
    </dgm:pt>
    <dgm:pt modelId="{14A3A425-3E6C-4E2E-B696-A2F8EFAE34F6}" type="pres">
      <dgm:prSet presAssocID="{DF4DC908-FAFB-4642-B953-3D433D69C214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1BECF0D-2DDF-4DD9-834F-8B707C29C147}" type="pres">
      <dgm:prSet presAssocID="{E0FA542D-A0E3-47B8-9DB7-D498918E75AD}" presName="node" presStyleLbl="node1" presStyleIdx="5" presStyleCnt="7" custScaleX="184706" custScaleY="107389" custRadScaleRad="174492" custRadScaleInc="36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CD8F0-8A4A-4F3F-BC35-5164D5B313C3}" type="pres">
      <dgm:prSet presAssocID="{48DC6B50-2536-4161-B54C-C059A205D461}" presName="parTrans" presStyleLbl="sibTrans2D1" presStyleIdx="6" presStyleCnt="7"/>
      <dgm:spPr/>
      <dgm:t>
        <a:bodyPr/>
        <a:lstStyle/>
        <a:p>
          <a:endParaRPr lang="en-US"/>
        </a:p>
      </dgm:t>
    </dgm:pt>
    <dgm:pt modelId="{EB0DA970-1988-4E62-860A-7A5EA949618C}" type="pres">
      <dgm:prSet presAssocID="{48DC6B50-2536-4161-B54C-C059A205D46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E942955-711D-487B-8362-EDBC9C9DAF1F}" type="pres">
      <dgm:prSet presAssocID="{3274BFC1-FE99-4DB7-9B59-747D10697304}" presName="node" presStyleLbl="node1" presStyleIdx="6" presStyleCnt="7" custScaleX="207901" custScaleY="81466" custRadScaleRad="190111" custRadScaleInc="-67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3FE8A-C4BF-4313-BCA4-07B890583CF4}" srcId="{E09B4A17-3BC3-4CBF-86D0-12246B5D443A}" destId="{7ECB810A-4BE4-43FA-A438-4E8A4C00E736}" srcOrd="4" destOrd="0" parTransId="{F58FDF0A-E1E4-446E-9C5B-10AE238DD512}" sibTransId="{D9DC0592-F4CD-427B-9354-1BBA82F38FF2}"/>
    <dgm:cxn modelId="{9AE4B0C1-CB22-46A0-960B-7BE98CCF93DE}" srcId="{E09B4A17-3BC3-4CBF-86D0-12246B5D443A}" destId="{06A360BD-4FCE-4513-938B-769C6C127C25}" srcOrd="2" destOrd="0" parTransId="{702F00D1-E834-4822-A627-01901A5A7886}" sibTransId="{218FD7B7-D613-431F-A4E1-2C2CDCF143E4}"/>
    <dgm:cxn modelId="{569C99D2-E9D6-4363-A13B-6F911038A191}" type="presOf" srcId="{598A97A7-3D3B-48AE-9951-9D1D52511658}" destId="{E1E2D438-C133-4061-B098-B3560BF083CC}" srcOrd="1" destOrd="0" presId="urn:microsoft.com/office/officeart/2005/8/layout/radial5"/>
    <dgm:cxn modelId="{C31B8C75-F6F6-413A-947C-C757AD967440}" srcId="{E09B4A17-3BC3-4CBF-86D0-12246B5D443A}" destId="{3274BFC1-FE99-4DB7-9B59-747D10697304}" srcOrd="6" destOrd="0" parTransId="{48DC6B50-2536-4161-B54C-C059A205D461}" sibTransId="{E07C7411-32F6-4EA3-B83E-CB3393377C6A}"/>
    <dgm:cxn modelId="{B2A82454-18FD-4DCF-8A1B-F455EB1D5BDE}" type="presOf" srcId="{8B596106-06E7-46BD-A24C-DF682AEDD27F}" destId="{BC6AA1D7-6253-4CC7-A490-856B3EF87069}" srcOrd="0" destOrd="0" presId="urn:microsoft.com/office/officeart/2005/8/layout/radial5"/>
    <dgm:cxn modelId="{01870016-D0DC-420D-BE9E-FC3060AA0DDA}" type="presOf" srcId="{78E3C7B2-9017-4415-8B81-31B5F58589A6}" destId="{FC223785-8BCC-45BE-80BD-2987AA14488D}" srcOrd="0" destOrd="0" presId="urn:microsoft.com/office/officeart/2005/8/layout/radial5"/>
    <dgm:cxn modelId="{83B82047-33A7-4920-9F9D-E0C069F466FF}" type="presOf" srcId="{06A360BD-4FCE-4513-938B-769C6C127C25}" destId="{9B0F8A06-AE8E-4BE0-BFC8-CCECEFC27D44}" srcOrd="0" destOrd="0" presId="urn:microsoft.com/office/officeart/2005/8/layout/radial5"/>
    <dgm:cxn modelId="{35AF3C03-DDA1-4005-9D61-6A0400C3F451}" srcId="{E09B4A17-3BC3-4CBF-86D0-12246B5D443A}" destId="{E0FA542D-A0E3-47B8-9DB7-D498918E75AD}" srcOrd="5" destOrd="0" parTransId="{DF4DC908-FAFB-4642-B953-3D433D69C214}" sibTransId="{3A94AB4C-93AF-400A-9FA2-AB459E49F198}"/>
    <dgm:cxn modelId="{7C75CC8B-FE58-4287-8FC9-AA33F13C2884}" type="presOf" srcId="{598A97A7-3D3B-48AE-9951-9D1D52511658}" destId="{E9E7EBD6-AA27-45E6-85C9-C1A49E8404BD}" srcOrd="0" destOrd="0" presId="urn:microsoft.com/office/officeart/2005/8/layout/radial5"/>
    <dgm:cxn modelId="{B304F539-E382-4C5A-8E46-15DA2C8DC808}" srcId="{E09B4A17-3BC3-4CBF-86D0-12246B5D443A}" destId="{CCC0DA46-762B-43C9-904D-07821B4CF837}" srcOrd="1" destOrd="0" parTransId="{78E3C7B2-9017-4415-8B81-31B5F58589A6}" sibTransId="{83E59BE5-1E87-4CC2-8BA1-87B28CEE87F7}"/>
    <dgm:cxn modelId="{E2A43043-ECB9-4C0D-B71A-51BB82AA27C0}" type="presOf" srcId="{702F00D1-E834-4822-A627-01901A5A7886}" destId="{ED37CCD8-A19D-4982-B105-FE3E99F4876F}" srcOrd="1" destOrd="0" presId="urn:microsoft.com/office/officeart/2005/8/layout/radial5"/>
    <dgm:cxn modelId="{C0413409-0522-4621-8A7F-40C5256B5B99}" srcId="{BDBD6DF1-F438-4DBA-8F37-DFE75558929E}" destId="{020BDA87-5332-4ADD-985C-4E0D34A9252C}" srcOrd="3" destOrd="0" parTransId="{4A85CDD3-ECD8-4A1B-8948-D128F654A654}" sibTransId="{8D03D295-37EF-43B5-B098-85E10CDDE038}"/>
    <dgm:cxn modelId="{881E8FA8-E06B-41DD-AD94-BBDC9271D62D}" srcId="{E09B4A17-3BC3-4CBF-86D0-12246B5D443A}" destId="{9974632B-0A74-48F6-B853-4D5716C4A149}" srcOrd="3" destOrd="0" parTransId="{598A97A7-3D3B-48AE-9951-9D1D52511658}" sibTransId="{69BD991A-00CC-43D7-8933-F9B08FB8A153}"/>
    <dgm:cxn modelId="{C3BE1B91-32FA-4BA8-B3FA-236ADB38488B}" type="presOf" srcId="{9974632B-0A74-48F6-B853-4D5716C4A149}" destId="{308DBA1A-2418-44BC-90DC-AF9787E2FFE9}" srcOrd="0" destOrd="0" presId="urn:microsoft.com/office/officeart/2005/8/layout/radial5"/>
    <dgm:cxn modelId="{5EDF2F34-E504-452B-AFEF-3046C9DCCBBA}" type="presOf" srcId="{47FC355C-D600-4761-995D-D47FFB20FFD5}" destId="{CDF7EEFA-5D7D-41FD-807F-27037E75BC7A}" srcOrd="1" destOrd="0" presId="urn:microsoft.com/office/officeart/2005/8/layout/radial5"/>
    <dgm:cxn modelId="{D60205C5-A986-4B96-BCF1-0C560996A2E2}" type="presOf" srcId="{CCC0DA46-762B-43C9-904D-07821B4CF837}" destId="{A12DFBEC-D41F-4E45-9C1B-006CA6B9A59B}" srcOrd="0" destOrd="0" presId="urn:microsoft.com/office/officeart/2005/8/layout/radial5"/>
    <dgm:cxn modelId="{E1A02742-A45C-44F1-955E-9B2156C25594}" type="presOf" srcId="{78E3C7B2-9017-4415-8B81-31B5F58589A6}" destId="{BE4FF246-E424-4C51-AD26-C39800D9C740}" srcOrd="1" destOrd="0" presId="urn:microsoft.com/office/officeart/2005/8/layout/radial5"/>
    <dgm:cxn modelId="{6D130B52-D36B-43FA-AF50-B1B2DAF2DD86}" type="presOf" srcId="{702F00D1-E834-4822-A627-01901A5A7886}" destId="{C10C3120-AA0B-48AE-A33D-E6225D316FA9}" srcOrd="0" destOrd="0" presId="urn:microsoft.com/office/officeart/2005/8/layout/radial5"/>
    <dgm:cxn modelId="{73BE3E0E-198B-4D98-BCEF-28EB95C64A5F}" type="presOf" srcId="{F58FDF0A-E1E4-446E-9C5B-10AE238DD512}" destId="{0D9F59BE-0DB9-45B0-9C0C-0E96373115A6}" srcOrd="0" destOrd="0" presId="urn:microsoft.com/office/officeart/2005/8/layout/radial5"/>
    <dgm:cxn modelId="{BC1BBDEB-B4B8-472C-8234-2FFB636C0F8D}" type="presOf" srcId="{48DC6B50-2536-4161-B54C-C059A205D461}" destId="{EB0DA970-1988-4E62-860A-7A5EA949618C}" srcOrd="1" destOrd="0" presId="urn:microsoft.com/office/officeart/2005/8/layout/radial5"/>
    <dgm:cxn modelId="{5BCAF7CB-01BB-4CF1-A775-27DF050667D6}" type="presOf" srcId="{BDBD6DF1-F438-4DBA-8F37-DFE75558929E}" destId="{09D2CEFD-76F2-4E0A-90BE-76C1C03A89A0}" srcOrd="0" destOrd="0" presId="urn:microsoft.com/office/officeart/2005/8/layout/radial5"/>
    <dgm:cxn modelId="{D0D0F5F5-79B5-4E8E-A559-10D1BC7ABC85}" type="presOf" srcId="{DF4DC908-FAFB-4642-B953-3D433D69C214}" destId="{14A3A425-3E6C-4E2E-B696-A2F8EFAE34F6}" srcOrd="1" destOrd="0" presId="urn:microsoft.com/office/officeart/2005/8/layout/radial5"/>
    <dgm:cxn modelId="{80A84558-B0DC-46D3-BBAD-95CC7A39599C}" srcId="{BDBD6DF1-F438-4DBA-8F37-DFE75558929E}" destId="{4367D4DF-955C-46EF-8F68-56712A5FB608}" srcOrd="1" destOrd="0" parTransId="{B1F0AE5B-8E0A-4F52-9A8A-1D0650CDFA5C}" sibTransId="{99D4335B-613F-4379-8FB2-0D30C8FE0B6A}"/>
    <dgm:cxn modelId="{6A2F0B5B-7302-4DB4-8D32-969A713DA286}" type="presOf" srcId="{DF4DC908-FAFB-4642-B953-3D433D69C214}" destId="{50E6A440-33FF-4D65-88CF-90DE0E00427A}" srcOrd="0" destOrd="0" presId="urn:microsoft.com/office/officeart/2005/8/layout/radial5"/>
    <dgm:cxn modelId="{E17653F9-E1A3-4720-B315-C8A9002F3389}" type="presOf" srcId="{7ECB810A-4BE4-43FA-A438-4E8A4C00E736}" destId="{CA0E1BAA-0200-4FB8-9E26-AB6F5B88CD09}" srcOrd="0" destOrd="0" presId="urn:microsoft.com/office/officeart/2005/8/layout/radial5"/>
    <dgm:cxn modelId="{1AEAF360-F363-4C22-9F4F-40BA8D47161A}" srcId="{BDBD6DF1-F438-4DBA-8F37-DFE75558929E}" destId="{E09B4A17-3BC3-4CBF-86D0-12246B5D443A}" srcOrd="0" destOrd="0" parTransId="{CAC14CB1-0770-466A-85CB-CE88628E6788}" sibTransId="{80D57C8A-FFE5-48D2-A43D-D79AB83CE725}"/>
    <dgm:cxn modelId="{E2C182C1-9C93-44C2-AE1C-4B3C7C1E9D0E}" srcId="{BDBD6DF1-F438-4DBA-8F37-DFE75558929E}" destId="{109C764B-DC5E-4217-B3F9-95F141BE7655}" srcOrd="2" destOrd="0" parTransId="{B5BBA367-B56D-4DCA-8F43-00C98E5AA3EF}" sibTransId="{50E003AB-29A4-463E-9CA9-EFB79618C17F}"/>
    <dgm:cxn modelId="{6065E1E8-0D63-4772-AD03-D3AEE02E1F5E}" type="presOf" srcId="{47FC355C-D600-4761-995D-D47FFB20FFD5}" destId="{777999FA-DF39-4497-B9CA-8D779793BFE2}" srcOrd="0" destOrd="0" presId="urn:microsoft.com/office/officeart/2005/8/layout/radial5"/>
    <dgm:cxn modelId="{DAAC705A-3E6C-48F2-9EDB-5AB8E8CCB548}" type="presOf" srcId="{F58FDF0A-E1E4-446E-9C5B-10AE238DD512}" destId="{07A97ED6-54CC-4D4D-8CD3-BACA5B636CAF}" srcOrd="1" destOrd="0" presId="urn:microsoft.com/office/officeart/2005/8/layout/radial5"/>
    <dgm:cxn modelId="{19524A7A-A399-423D-85A0-2EF8FF3D3E79}" type="presOf" srcId="{E0FA542D-A0E3-47B8-9DB7-D498918E75AD}" destId="{41BECF0D-2DDF-4DD9-834F-8B707C29C147}" srcOrd="0" destOrd="0" presId="urn:microsoft.com/office/officeart/2005/8/layout/radial5"/>
    <dgm:cxn modelId="{1F83A592-7F91-4C3E-AE56-3FDE60C2E256}" srcId="{E09B4A17-3BC3-4CBF-86D0-12246B5D443A}" destId="{8B596106-06E7-46BD-A24C-DF682AEDD27F}" srcOrd="0" destOrd="0" parTransId="{47FC355C-D600-4761-995D-D47FFB20FFD5}" sibTransId="{59C58E46-F7D7-41BE-B1D9-B58B7E7A4521}"/>
    <dgm:cxn modelId="{4418006F-9365-43F0-AB7B-89DA2DBFD882}" type="presOf" srcId="{48DC6B50-2536-4161-B54C-C059A205D461}" destId="{264CD8F0-8A4A-4F3F-BC35-5164D5B313C3}" srcOrd="0" destOrd="0" presId="urn:microsoft.com/office/officeart/2005/8/layout/radial5"/>
    <dgm:cxn modelId="{CD986AE7-A546-434B-91D0-D9F893FDBE95}" type="presOf" srcId="{3274BFC1-FE99-4DB7-9B59-747D10697304}" destId="{1E942955-711D-487B-8362-EDBC9C9DAF1F}" srcOrd="0" destOrd="0" presId="urn:microsoft.com/office/officeart/2005/8/layout/radial5"/>
    <dgm:cxn modelId="{1CAFD2DD-1C5D-491C-B4C0-5494A1CF5E71}" type="presOf" srcId="{E09B4A17-3BC3-4CBF-86D0-12246B5D443A}" destId="{66D92F11-D380-4858-8718-11A8CADC9567}" srcOrd="0" destOrd="0" presId="urn:microsoft.com/office/officeart/2005/8/layout/radial5"/>
    <dgm:cxn modelId="{60D6534B-9EAC-4C38-80EF-6D431518EE4F}" type="presParOf" srcId="{09D2CEFD-76F2-4E0A-90BE-76C1C03A89A0}" destId="{66D92F11-D380-4858-8718-11A8CADC9567}" srcOrd="0" destOrd="0" presId="urn:microsoft.com/office/officeart/2005/8/layout/radial5"/>
    <dgm:cxn modelId="{DDCE8890-F7F0-4505-A83A-4DA87043DD3A}" type="presParOf" srcId="{09D2CEFD-76F2-4E0A-90BE-76C1C03A89A0}" destId="{777999FA-DF39-4497-B9CA-8D779793BFE2}" srcOrd="1" destOrd="0" presId="urn:microsoft.com/office/officeart/2005/8/layout/radial5"/>
    <dgm:cxn modelId="{DDEB3B15-BBD3-4436-BB38-43E46F904C0D}" type="presParOf" srcId="{777999FA-DF39-4497-B9CA-8D779793BFE2}" destId="{CDF7EEFA-5D7D-41FD-807F-27037E75BC7A}" srcOrd="0" destOrd="0" presId="urn:microsoft.com/office/officeart/2005/8/layout/radial5"/>
    <dgm:cxn modelId="{0362BBD9-39A8-4912-9C57-FD2C6609B845}" type="presParOf" srcId="{09D2CEFD-76F2-4E0A-90BE-76C1C03A89A0}" destId="{BC6AA1D7-6253-4CC7-A490-856B3EF87069}" srcOrd="2" destOrd="0" presId="urn:microsoft.com/office/officeart/2005/8/layout/radial5"/>
    <dgm:cxn modelId="{67872C7D-0C14-4A61-8AD8-C027C8BDD9AC}" type="presParOf" srcId="{09D2CEFD-76F2-4E0A-90BE-76C1C03A89A0}" destId="{FC223785-8BCC-45BE-80BD-2987AA14488D}" srcOrd="3" destOrd="0" presId="urn:microsoft.com/office/officeart/2005/8/layout/radial5"/>
    <dgm:cxn modelId="{AE2D3788-791B-4B59-9804-002F6E7B49DA}" type="presParOf" srcId="{FC223785-8BCC-45BE-80BD-2987AA14488D}" destId="{BE4FF246-E424-4C51-AD26-C39800D9C740}" srcOrd="0" destOrd="0" presId="urn:microsoft.com/office/officeart/2005/8/layout/radial5"/>
    <dgm:cxn modelId="{45D986E4-B1E6-4E62-AFC9-43B46E640922}" type="presParOf" srcId="{09D2CEFD-76F2-4E0A-90BE-76C1C03A89A0}" destId="{A12DFBEC-D41F-4E45-9C1B-006CA6B9A59B}" srcOrd="4" destOrd="0" presId="urn:microsoft.com/office/officeart/2005/8/layout/radial5"/>
    <dgm:cxn modelId="{2D960191-A8CD-4FFA-B0F1-D8C01EBB06F4}" type="presParOf" srcId="{09D2CEFD-76F2-4E0A-90BE-76C1C03A89A0}" destId="{C10C3120-AA0B-48AE-A33D-E6225D316FA9}" srcOrd="5" destOrd="0" presId="urn:microsoft.com/office/officeart/2005/8/layout/radial5"/>
    <dgm:cxn modelId="{C0BE142D-1FBF-40B7-86BE-C0655260DB08}" type="presParOf" srcId="{C10C3120-AA0B-48AE-A33D-E6225D316FA9}" destId="{ED37CCD8-A19D-4982-B105-FE3E99F4876F}" srcOrd="0" destOrd="0" presId="urn:microsoft.com/office/officeart/2005/8/layout/radial5"/>
    <dgm:cxn modelId="{E7039FBB-40A0-486E-A5F1-63CCA39AC33F}" type="presParOf" srcId="{09D2CEFD-76F2-4E0A-90BE-76C1C03A89A0}" destId="{9B0F8A06-AE8E-4BE0-BFC8-CCECEFC27D44}" srcOrd="6" destOrd="0" presId="urn:microsoft.com/office/officeart/2005/8/layout/radial5"/>
    <dgm:cxn modelId="{9B57378D-F474-4454-B65A-89D2676F48A1}" type="presParOf" srcId="{09D2CEFD-76F2-4E0A-90BE-76C1C03A89A0}" destId="{E9E7EBD6-AA27-45E6-85C9-C1A49E8404BD}" srcOrd="7" destOrd="0" presId="urn:microsoft.com/office/officeart/2005/8/layout/radial5"/>
    <dgm:cxn modelId="{6699F320-A1D0-4544-BEEF-1C0675071BAD}" type="presParOf" srcId="{E9E7EBD6-AA27-45E6-85C9-C1A49E8404BD}" destId="{E1E2D438-C133-4061-B098-B3560BF083CC}" srcOrd="0" destOrd="0" presId="urn:microsoft.com/office/officeart/2005/8/layout/radial5"/>
    <dgm:cxn modelId="{4829B450-72A8-42EE-8389-FF207894E6E2}" type="presParOf" srcId="{09D2CEFD-76F2-4E0A-90BE-76C1C03A89A0}" destId="{308DBA1A-2418-44BC-90DC-AF9787E2FFE9}" srcOrd="8" destOrd="0" presId="urn:microsoft.com/office/officeart/2005/8/layout/radial5"/>
    <dgm:cxn modelId="{AF80C1FD-3A26-44FE-94BD-4E3D8C611D56}" type="presParOf" srcId="{09D2CEFD-76F2-4E0A-90BE-76C1C03A89A0}" destId="{0D9F59BE-0DB9-45B0-9C0C-0E96373115A6}" srcOrd="9" destOrd="0" presId="urn:microsoft.com/office/officeart/2005/8/layout/radial5"/>
    <dgm:cxn modelId="{F89BF628-28B9-4373-82D6-113D22B842C6}" type="presParOf" srcId="{0D9F59BE-0DB9-45B0-9C0C-0E96373115A6}" destId="{07A97ED6-54CC-4D4D-8CD3-BACA5B636CAF}" srcOrd="0" destOrd="0" presId="urn:microsoft.com/office/officeart/2005/8/layout/radial5"/>
    <dgm:cxn modelId="{A67F39E7-8C5A-483B-AA8E-4B69C96935B9}" type="presParOf" srcId="{09D2CEFD-76F2-4E0A-90BE-76C1C03A89A0}" destId="{CA0E1BAA-0200-4FB8-9E26-AB6F5B88CD09}" srcOrd="10" destOrd="0" presId="urn:microsoft.com/office/officeart/2005/8/layout/radial5"/>
    <dgm:cxn modelId="{ED01F503-E186-4F5B-ADCB-7933E23C132B}" type="presParOf" srcId="{09D2CEFD-76F2-4E0A-90BE-76C1C03A89A0}" destId="{50E6A440-33FF-4D65-88CF-90DE0E00427A}" srcOrd="11" destOrd="0" presId="urn:microsoft.com/office/officeart/2005/8/layout/radial5"/>
    <dgm:cxn modelId="{A06E3032-805D-40E2-9EC6-0F4A3CB498AA}" type="presParOf" srcId="{50E6A440-33FF-4D65-88CF-90DE0E00427A}" destId="{14A3A425-3E6C-4E2E-B696-A2F8EFAE34F6}" srcOrd="0" destOrd="0" presId="urn:microsoft.com/office/officeart/2005/8/layout/radial5"/>
    <dgm:cxn modelId="{5036464A-FFA1-40FF-B05D-856BFACAB8D8}" type="presParOf" srcId="{09D2CEFD-76F2-4E0A-90BE-76C1C03A89A0}" destId="{41BECF0D-2DDF-4DD9-834F-8B707C29C147}" srcOrd="12" destOrd="0" presId="urn:microsoft.com/office/officeart/2005/8/layout/radial5"/>
    <dgm:cxn modelId="{E6C3C005-9862-45D8-9108-417508787157}" type="presParOf" srcId="{09D2CEFD-76F2-4E0A-90BE-76C1C03A89A0}" destId="{264CD8F0-8A4A-4F3F-BC35-5164D5B313C3}" srcOrd="13" destOrd="0" presId="urn:microsoft.com/office/officeart/2005/8/layout/radial5"/>
    <dgm:cxn modelId="{0C7AFE6A-4134-4FD4-BCB1-30A5570170E5}" type="presParOf" srcId="{264CD8F0-8A4A-4F3F-BC35-5164D5B313C3}" destId="{EB0DA970-1988-4E62-860A-7A5EA949618C}" srcOrd="0" destOrd="0" presId="urn:microsoft.com/office/officeart/2005/8/layout/radial5"/>
    <dgm:cxn modelId="{1326B7D6-432F-4767-B138-51132075DD15}" type="presParOf" srcId="{09D2CEFD-76F2-4E0A-90BE-76C1C03A89A0}" destId="{1E942955-711D-487B-8362-EDBC9C9DAF1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D0A451-EE4C-44FA-848A-F3BC3873804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30A7BF-0DB9-40B6-AC68-9C9C39417E45}">
      <dgm:prSet phldrT="[Text]"/>
      <dgm:spPr/>
      <dgm:t>
        <a:bodyPr/>
        <a:lstStyle/>
        <a:p>
          <a:r>
            <a:rPr lang="hr-HR" dirty="0" smtClean="0"/>
            <a:t>Dijagnosticirani pacijenti</a:t>
          </a:r>
          <a:endParaRPr lang="en-US" dirty="0"/>
        </a:p>
      </dgm:t>
    </dgm:pt>
    <dgm:pt modelId="{85CAC742-6AA8-41D8-AE10-1821F267E212}" type="parTrans" cxnId="{08B64442-1815-4911-9504-225479C5FEB1}">
      <dgm:prSet/>
      <dgm:spPr/>
      <dgm:t>
        <a:bodyPr/>
        <a:lstStyle/>
        <a:p>
          <a:endParaRPr lang="en-US"/>
        </a:p>
      </dgm:t>
    </dgm:pt>
    <dgm:pt modelId="{2389E611-0BCC-4429-81F6-7A24DAD441B4}" type="sibTrans" cxnId="{08B64442-1815-4911-9504-225479C5FEB1}">
      <dgm:prSet/>
      <dgm:spPr/>
      <dgm:t>
        <a:bodyPr/>
        <a:lstStyle/>
        <a:p>
          <a:endParaRPr lang="en-US"/>
        </a:p>
      </dgm:t>
    </dgm:pt>
    <dgm:pt modelId="{A1EC971B-40FB-47D2-A4D7-605F2A746C45}">
      <dgm:prSet phldrT="[Text]"/>
      <dgm:spPr/>
      <dgm:t>
        <a:bodyPr/>
        <a:lstStyle/>
        <a:p>
          <a:r>
            <a:rPr lang="hr-HR" dirty="0" smtClean="0"/>
            <a:t>Pacijenti za dijagnozu</a:t>
          </a:r>
          <a:endParaRPr lang="en-US" dirty="0"/>
        </a:p>
      </dgm:t>
    </dgm:pt>
    <dgm:pt modelId="{AB6D3DD5-953D-46C1-9479-F470C5AE3325}" type="parTrans" cxnId="{C6842DF5-BA1C-4D9D-91AF-0642F6E5AA34}">
      <dgm:prSet/>
      <dgm:spPr/>
      <dgm:t>
        <a:bodyPr/>
        <a:lstStyle/>
        <a:p>
          <a:endParaRPr lang="en-US"/>
        </a:p>
      </dgm:t>
    </dgm:pt>
    <dgm:pt modelId="{FDF9E661-F817-4999-BCA4-FC9DEB1EEBBD}" type="sibTrans" cxnId="{C6842DF5-BA1C-4D9D-91AF-0642F6E5AA34}">
      <dgm:prSet/>
      <dgm:spPr/>
      <dgm:t>
        <a:bodyPr/>
        <a:lstStyle/>
        <a:p>
          <a:endParaRPr lang="en-US"/>
        </a:p>
      </dgm:t>
    </dgm:pt>
    <dgm:pt modelId="{43062ADF-A8DC-445F-A683-D5D5E93CEB35}">
      <dgm:prSet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Eho na dojci</a:t>
          </a:r>
          <a:endParaRPr lang="en-US" dirty="0">
            <a:solidFill>
              <a:srgbClr val="002060"/>
            </a:solidFill>
          </a:endParaRPr>
        </a:p>
      </dgm:t>
    </dgm:pt>
    <dgm:pt modelId="{C44E921B-1805-4BE3-AC51-483ECDAA1133}" type="parTrans" cxnId="{D99F7B6B-E50F-4138-A1B1-53E2707C308C}">
      <dgm:prSet/>
      <dgm:spPr/>
      <dgm:t>
        <a:bodyPr/>
        <a:lstStyle/>
        <a:p>
          <a:endParaRPr lang="en-US"/>
        </a:p>
      </dgm:t>
    </dgm:pt>
    <dgm:pt modelId="{28DF5BD7-3DCF-4E98-AB01-96EBE27A7EED}" type="sibTrans" cxnId="{D99F7B6B-E50F-4138-A1B1-53E2707C308C}">
      <dgm:prSet/>
      <dgm:spPr/>
      <dgm:t>
        <a:bodyPr/>
        <a:lstStyle/>
        <a:p>
          <a:endParaRPr lang="en-US"/>
        </a:p>
      </dgm:t>
    </dgm:pt>
    <dgm:pt modelId="{19BFE59C-85B9-47E4-88C7-426C2881A971}">
      <dgm:prSet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Digitalna mamografija</a:t>
          </a:r>
          <a:endParaRPr lang="en-US" dirty="0">
            <a:solidFill>
              <a:srgbClr val="002060"/>
            </a:solidFill>
          </a:endParaRPr>
        </a:p>
      </dgm:t>
    </dgm:pt>
    <dgm:pt modelId="{92EB9BD9-16B8-421F-8093-3C70FD921B51}" type="parTrans" cxnId="{4B9853CB-E621-486C-B227-C54786E04753}">
      <dgm:prSet/>
      <dgm:spPr/>
      <dgm:t>
        <a:bodyPr/>
        <a:lstStyle/>
        <a:p>
          <a:endParaRPr lang="mk-MK"/>
        </a:p>
      </dgm:t>
    </dgm:pt>
    <dgm:pt modelId="{9D543267-2F09-470E-963C-C35152A9F298}" type="sibTrans" cxnId="{4B9853CB-E621-486C-B227-C54786E04753}">
      <dgm:prSet/>
      <dgm:spPr/>
      <dgm:t>
        <a:bodyPr/>
        <a:lstStyle/>
        <a:p>
          <a:endParaRPr lang="mk-MK"/>
        </a:p>
      </dgm:t>
    </dgm:pt>
    <dgm:pt modelId="{47EEB90D-DCFC-47B9-897C-04F86F807D2C}">
      <dgm:prSet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MRI</a:t>
          </a:r>
          <a:endParaRPr lang="en-US" dirty="0">
            <a:solidFill>
              <a:srgbClr val="002060"/>
            </a:solidFill>
          </a:endParaRPr>
        </a:p>
      </dgm:t>
    </dgm:pt>
    <dgm:pt modelId="{151C8E37-0484-4637-8600-639790E4F221}" type="parTrans" cxnId="{627023E5-4587-4DAC-A713-85491C55460C}">
      <dgm:prSet/>
      <dgm:spPr/>
      <dgm:t>
        <a:bodyPr/>
        <a:lstStyle/>
        <a:p>
          <a:endParaRPr lang="mk-MK"/>
        </a:p>
      </dgm:t>
    </dgm:pt>
    <dgm:pt modelId="{B7A7B195-4512-4D3C-9DEA-CFC901FEE99E}" type="sibTrans" cxnId="{627023E5-4587-4DAC-A713-85491C55460C}">
      <dgm:prSet/>
      <dgm:spPr/>
      <dgm:t>
        <a:bodyPr/>
        <a:lstStyle/>
        <a:p>
          <a:endParaRPr lang="mk-MK"/>
        </a:p>
      </dgm:t>
    </dgm:pt>
    <dgm:pt modelId="{975071BB-A59E-449F-89BE-71AE0E9CEABE}">
      <dgm:prSet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Biopsija</a:t>
          </a:r>
          <a:endParaRPr lang="en-US" dirty="0">
            <a:solidFill>
              <a:srgbClr val="002060"/>
            </a:solidFill>
          </a:endParaRPr>
        </a:p>
      </dgm:t>
    </dgm:pt>
    <dgm:pt modelId="{D72D2F26-7FED-469C-A89E-3DD98CBDD32A}" type="parTrans" cxnId="{CD716B7B-971A-4E02-B26D-638EA8B30C0D}">
      <dgm:prSet/>
      <dgm:spPr/>
      <dgm:t>
        <a:bodyPr/>
        <a:lstStyle/>
        <a:p>
          <a:endParaRPr lang="mk-MK"/>
        </a:p>
      </dgm:t>
    </dgm:pt>
    <dgm:pt modelId="{AD6B2956-61B7-4631-BD12-F90A2B2BCE48}" type="sibTrans" cxnId="{CD716B7B-971A-4E02-B26D-638EA8B30C0D}">
      <dgm:prSet/>
      <dgm:spPr/>
      <dgm:t>
        <a:bodyPr/>
        <a:lstStyle/>
        <a:p>
          <a:endParaRPr lang="mk-MK"/>
        </a:p>
      </dgm:t>
    </dgm:pt>
    <dgm:pt modelId="{751649EC-0507-422C-ACBC-3AB9B55A0479}">
      <dgm:prSet/>
      <dgm:spPr/>
      <dgm:t>
        <a:bodyPr/>
        <a:lstStyle/>
        <a:p>
          <a:r>
            <a:rPr lang="hr-HR" dirty="0" smtClean="0">
              <a:solidFill>
                <a:srgbClr val="002060"/>
              </a:solidFill>
            </a:rPr>
            <a:t>PET/KT</a:t>
          </a:r>
          <a:endParaRPr lang="en-US" dirty="0">
            <a:solidFill>
              <a:srgbClr val="002060"/>
            </a:solidFill>
          </a:endParaRPr>
        </a:p>
      </dgm:t>
    </dgm:pt>
    <dgm:pt modelId="{DE23969F-40CF-41C9-942D-2EB143D96A5D}" type="parTrans" cxnId="{0C340825-6D0E-4479-B231-0D52D5C8E988}">
      <dgm:prSet/>
      <dgm:spPr/>
      <dgm:t>
        <a:bodyPr/>
        <a:lstStyle/>
        <a:p>
          <a:endParaRPr lang="en-US"/>
        </a:p>
      </dgm:t>
    </dgm:pt>
    <dgm:pt modelId="{4E2B345A-C9EC-438D-8C0A-5CEF65483FBA}" type="sibTrans" cxnId="{0C340825-6D0E-4479-B231-0D52D5C8E988}">
      <dgm:prSet/>
      <dgm:spPr/>
      <dgm:t>
        <a:bodyPr/>
        <a:lstStyle/>
        <a:p>
          <a:endParaRPr lang="en-US"/>
        </a:p>
      </dgm:t>
    </dgm:pt>
    <dgm:pt modelId="{83770A13-DAFE-418A-B0FA-C46262305C79}" type="pres">
      <dgm:prSet presAssocID="{D4D0A451-EE4C-44FA-848A-F3BC387380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33D4F-9EFE-45BD-91A8-B5390DD71D50}" type="pres">
      <dgm:prSet presAssocID="{1630A7BF-0DB9-40B6-AC68-9C9C39417E45}" presName="parentLin" presStyleCnt="0"/>
      <dgm:spPr/>
    </dgm:pt>
    <dgm:pt modelId="{48DB8B18-5C87-40AC-BD86-B6DC063316E1}" type="pres">
      <dgm:prSet presAssocID="{1630A7BF-0DB9-40B6-AC68-9C9C39417E4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9227938-FEA9-49F8-A994-7A311F2CA3A6}" type="pres">
      <dgm:prSet presAssocID="{1630A7BF-0DB9-40B6-AC68-9C9C39417E45}" presName="parentText" presStyleLbl="node1" presStyleIdx="0" presStyleCnt="2" custLinFactNeighborX="-100000" custLinFactNeighborY="-572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DA1B5-3F1F-4BC1-8314-1C0971F9D267}" type="pres">
      <dgm:prSet presAssocID="{1630A7BF-0DB9-40B6-AC68-9C9C39417E45}" presName="negativeSpace" presStyleCnt="0"/>
      <dgm:spPr/>
    </dgm:pt>
    <dgm:pt modelId="{03BD47C8-FA25-420C-A588-2829BA2EA2AC}" type="pres">
      <dgm:prSet presAssocID="{1630A7BF-0DB9-40B6-AC68-9C9C39417E45}" presName="childText" presStyleLbl="conFgAcc1" presStyleIdx="0" presStyleCnt="2" custFlipVert="1" custScaleX="32454" custScaleY="16131" custLinFactNeighborY="28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DFF28-9545-430E-BC43-9DE9E667C613}" type="pres">
      <dgm:prSet presAssocID="{2389E611-0BCC-4429-81F6-7A24DAD441B4}" presName="spaceBetweenRectangles" presStyleCnt="0"/>
      <dgm:spPr/>
    </dgm:pt>
    <dgm:pt modelId="{5B741B5D-3D2C-4E2F-B54B-E400D0BE9435}" type="pres">
      <dgm:prSet presAssocID="{A1EC971B-40FB-47D2-A4D7-605F2A746C45}" presName="parentLin" presStyleCnt="0"/>
      <dgm:spPr/>
    </dgm:pt>
    <dgm:pt modelId="{EE914185-8C37-4048-962F-BDF44281FFA4}" type="pres">
      <dgm:prSet presAssocID="{A1EC971B-40FB-47D2-A4D7-605F2A746C4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AD408A1-2F0B-44F7-B39D-C4BD6B25FDBD}" type="pres">
      <dgm:prSet presAssocID="{A1EC971B-40FB-47D2-A4D7-605F2A746C45}" presName="parentText" presStyleLbl="node1" presStyleIdx="1" presStyleCnt="2" custLinFactX="-1433" custLinFactNeighborX="-100000" custLinFactNeighborY="95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45F8F-A3B9-4390-B220-BDC1BE5AB369}" type="pres">
      <dgm:prSet presAssocID="{A1EC971B-40FB-47D2-A4D7-605F2A746C45}" presName="negativeSpace" presStyleCnt="0"/>
      <dgm:spPr/>
    </dgm:pt>
    <dgm:pt modelId="{4EFFA36A-17A1-4BEA-B157-320CB12C52ED}" type="pres">
      <dgm:prSet presAssocID="{A1EC971B-40FB-47D2-A4D7-605F2A746C45}" presName="childText" presStyleLbl="conFgAcc1" presStyleIdx="1" presStyleCnt="2" custScaleY="131843" custLinFactNeighborX="-1003" custLinFactNeighborY="16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340825-6D0E-4479-B231-0D52D5C8E988}" srcId="{A1EC971B-40FB-47D2-A4D7-605F2A746C45}" destId="{751649EC-0507-422C-ACBC-3AB9B55A0479}" srcOrd="3" destOrd="0" parTransId="{DE23969F-40CF-41C9-942D-2EB143D96A5D}" sibTransId="{4E2B345A-C9EC-438D-8C0A-5CEF65483FBA}"/>
    <dgm:cxn modelId="{73E1D1B5-049E-4F87-910E-2491AF204822}" type="presOf" srcId="{1630A7BF-0DB9-40B6-AC68-9C9C39417E45}" destId="{48DB8B18-5C87-40AC-BD86-B6DC063316E1}" srcOrd="0" destOrd="0" presId="urn:microsoft.com/office/officeart/2005/8/layout/list1"/>
    <dgm:cxn modelId="{0E4DEBFC-AD2D-47BA-86A3-A7988940277A}" type="presOf" srcId="{A1EC971B-40FB-47D2-A4D7-605F2A746C45}" destId="{EE914185-8C37-4048-962F-BDF44281FFA4}" srcOrd="0" destOrd="0" presId="urn:microsoft.com/office/officeart/2005/8/layout/list1"/>
    <dgm:cxn modelId="{4B9853CB-E621-486C-B227-C54786E04753}" srcId="{A1EC971B-40FB-47D2-A4D7-605F2A746C45}" destId="{19BFE59C-85B9-47E4-88C7-426C2881A971}" srcOrd="1" destOrd="0" parTransId="{92EB9BD9-16B8-421F-8093-3C70FD921B51}" sibTransId="{9D543267-2F09-470E-963C-C35152A9F298}"/>
    <dgm:cxn modelId="{CD716B7B-971A-4E02-B26D-638EA8B30C0D}" srcId="{A1EC971B-40FB-47D2-A4D7-605F2A746C45}" destId="{975071BB-A59E-449F-89BE-71AE0E9CEABE}" srcOrd="4" destOrd="0" parTransId="{D72D2F26-7FED-469C-A89E-3DD98CBDD32A}" sibTransId="{AD6B2956-61B7-4631-BD12-F90A2B2BCE48}"/>
    <dgm:cxn modelId="{D5247150-1CE1-46B9-8783-1212C52ADF34}" type="presOf" srcId="{975071BB-A59E-449F-89BE-71AE0E9CEABE}" destId="{4EFFA36A-17A1-4BEA-B157-320CB12C52ED}" srcOrd="0" destOrd="4" presId="urn:microsoft.com/office/officeart/2005/8/layout/list1"/>
    <dgm:cxn modelId="{08B64442-1815-4911-9504-225479C5FEB1}" srcId="{D4D0A451-EE4C-44FA-848A-F3BC3873804F}" destId="{1630A7BF-0DB9-40B6-AC68-9C9C39417E45}" srcOrd="0" destOrd="0" parTransId="{85CAC742-6AA8-41D8-AE10-1821F267E212}" sibTransId="{2389E611-0BCC-4429-81F6-7A24DAD441B4}"/>
    <dgm:cxn modelId="{627023E5-4587-4DAC-A713-85491C55460C}" srcId="{A1EC971B-40FB-47D2-A4D7-605F2A746C45}" destId="{47EEB90D-DCFC-47B9-897C-04F86F807D2C}" srcOrd="2" destOrd="0" parTransId="{151C8E37-0484-4637-8600-639790E4F221}" sibTransId="{B7A7B195-4512-4D3C-9DEA-CFC901FEE99E}"/>
    <dgm:cxn modelId="{DF09B43F-C7D7-4D59-9E1C-B9862463DC90}" type="presOf" srcId="{751649EC-0507-422C-ACBC-3AB9B55A0479}" destId="{4EFFA36A-17A1-4BEA-B157-320CB12C52ED}" srcOrd="0" destOrd="3" presId="urn:microsoft.com/office/officeart/2005/8/layout/list1"/>
    <dgm:cxn modelId="{C6842DF5-BA1C-4D9D-91AF-0642F6E5AA34}" srcId="{D4D0A451-EE4C-44FA-848A-F3BC3873804F}" destId="{A1EC971B-40FB-47D2-A4D7-605F2A746C45}" srcOrd="1" destOrd="0" parTransId="{AB6D3DD5-953D-46C1-9479-F470C5AE3325}" sibTransId="{FDF9E661-F817-4999-BCA4-FC9DEB1EEBBD}"/>
    <dgm:cxn modelId="{D99F7B6B-E50F-4138-A1B1-53E2707C308C}" srcId="{A1EC971B-40FB-47D2-A4D7-605F2A746C45}" destId="{43062ADF-A8DC-445F-A683-D5D5E93CEB35}" srcOrd="0" destOrd="0" parTransId="{C44E921B-1805-4BE3-AC51-483ECDAA1133}" sibTransId="{28DF5BD7-3DCF-4E98-AB01-96EBE27A7EED}"/>
    <dgm:cxn modelId="{6D04F829-715D-4F59-B85F-4C90D27778D5}" type="presOf" srcId="{D4D0A451-EE4C-44FA-848A-F3BC3873804F}" destId="{83770A13-DAFE-418A-B0FA-C46262305C79}" srcOrd="0" destOrd="0" presId="urn:microsoft.com/office/officeart/2005/8/layout/list1"/>
    <dgm:cxn modelId="{351C0472-5F93-4D5A-B473-A7125148C7EB}" type="presOf" srcId="{47EEB90D-DCFC-47B9-897C-04F86F807D2C}" destId="{4EFFA36A-17A1-4BEA-B157-320CB12C52ED}" srcOrd="0" destOrd="2" presId="urn:microsoft.com/office/officeart/2005/8/layout/list1"/>
    <dgm:cxn modelId="{E81E2068-6810-491E-80AE-D487F042C512}" type="presOf" srcId="{A1EC971B-40FB-47D2-A4D7-605F2A746C45}" destId="{9AD408A1-2F0B-44F7-B39D-C4BD6B25FDBD}" srcOrd="1" destOrd="0" presId="urn:microsoft.com/office/officeart/2005/8/layout/list1"/>
    <dgm:cxn modelId="{28735FF1-8999-421C-961C-033A9287C8B5}" type="presOf" srcId="{19BFE59C-85B9-47E4-88C7-426C2881A971}" destId="{4EFFA36A-17A1-4BEA-B157-320CB12C52ED}" srcOrd="0" destOrd="1" presId="urn:microsoft.com/office/officeart/2005/8/layout/list1"/>
    <dgm:cxn modelId="{BCD19FC8-0FD1-4306-9F79-A27FEAEDC96C}" type="presOf" srcId="{1630A7BF-0DB9-40B6-AC68-9C9C39417E45}" destId="{99227938-FEA9-49F8-A994-7A311F2CA3A6}" srcOrd="1" destOrd="0" presId="urn:microsoft.com/office/officeart/2005/8/layout/list1"/>
    <dgm:cxn modelId="{1FF85E34-9BBE-497F-9134-59DDAEA552A6}" type="presOf" srcId="{43062ADF-A8DC-445F-A683-D5D5E93CEB35}" destId="{4EFFA36A-17A1-4BEA-B157-320CB12C52ED}" srcOrd="0" destOrd="0" presId="urn:microsoft.com/office/officeart/2005/8/layout/list1"/>
    <dgm:cxn modelId="{D29451E0-7BC3-4687-94DC-271EC7BFC4FB}" type="presParOf" srcId="{83770A13-DAFE-418A-B0FA-C46262305C79}" destId="{B1C33D4F-9EFE-45BD-91A8-B5390DD71D50}" srcOrd="0" destOrd="0" presId="urn:microsoft.com/office/officeart/2005/8/layout/list1"/>
    <dgm:cxn modelId="{006B4C7B-E31C-4524-BB53-AD48F0856907}" type="presParOf" srcId="{B1C33D4F-9EFE-45BD-91A8-B5390DD71D50}" destId="{48DB8B18-5C87-40AC-BD86-B6DC063316E1}" srcOrd="0" destOrd="0" presId="urn:microsoft.com/office/officeart/2005/8/layout/list1"/>
    <dgm:cxn modelId="{2632C447-3D25-4505-BA5E-1B9DA61704FB}" type="presParOf" srcId="{B1C33D4F-9EFE-45BD-91A8-B5390DD71D50}" destId="{99227938-FEA9-49F8-A994-7A311F2CA3A6}" srcOrd="1" destOrd="0" presId="urn:microsoft.com/office/officeart/2005/8/layout/list1"/>
    <dgm:cxn modelId="{8F88B837-ECC1-4D2C-A934-4B52A9E8E134}" type="presParOf" srcId="{83770A13-DAFE-418A-B0FA-C46262305C79}" destId="{258DA1B5-3F1F-4BC1-8314-1C0971F9D267}" srcOrd="1" destOrd="0" presId="urn:microsoft.com/office/officeart/2005/8/layout/list1"/>
    <dgm:cxn modelId="{47946479-EF15-4077-BC27-8E399036BB66}" type="presParOf" srcId="{83770A13-DAFE-418A-B0FA-C46262305C79}" destId="{03BD47C8-FA25-420C-A588-2829BA2EA2AC}" srcOrd="2" destOrd="0" presId="urn:microsoft.com/office/officeart/2005/8/layout/list1"/>
    <dgm:cxn modelId="{791A9B3B-39F4-4F71-B20D-A8AEE5913B12}" type="presParOf" srcId="{83770A13-DAFE-418A-B0FA-C46262305C79}" destId="{30FDFF28-9545-430E-BC43-9DE9E667C613}" srcOrd="3" destOrd="0" presId="urn:microsoft.com/office/officeart/2005/8/layout/list1"/>
    <dgm:cxn modelId="{5DFD3F0C-0891-4B7A-BD96-3DA30DC22E9A}" type="presParOf" srcId="{83770A13-DAFE-418A-B0FA-C46262305C79}" destId="{5B741B5D-3D2C-4E2F-B54B-E400D0BE9435}" srcOrd="4" destOrd="0" presId="urn:microsoft.com/office/officeart/2005/8/layout/list1"/>
    <dgm:cxn modelId="{2D93E1ED-AD40-4D7A-AC36-E131E3932618}" type="presParOf" srcId="{5B741B5D-3D2C-4E2F-B54B-E400D0BE9435}" destId="{EE914185-8C37-4048-962F-BDF44281FFA4}" srcOrd="0" destOrd="0" presId="urn:microsoft.com/office/officeart/2005/8/layout/list1"/>
    <dgm:cxn modelId="{88548B65-AF47-4D4C-AE7C-B30DCC11EFFE}" type="presParOf" srcId="{5B741B5D-3D2C-4E2F-B54B-E400D0BE9435}" destId="{9AD408A1-2F0B-44F7-B39D-C4BD6B25FDBD}" srcOrd="1" destOrd="0" presId="urn:microsoft.com/office/officeart/2005/8/layout/list1"/>
    <dgm:cxn modelId="{EBEB9E94-2CFC-42B5-9A23-DB3B891924FC}" type="presParOf" srcId="{83770A13-DAFE-418A-B0FA-C46262305C79}" destId="{57D45F8F-A3B9-4390-B220-BDC1BE5AB369}" srcOrd="5" destOrd="0" presId="urn:microsoft.com/office/officeart/2005/8/layout/list1"/>
    <dgm:cxn modelId="{CE60CA28-6975-44FF-8C8C-748B97C6E2D2}" type="presParOf" srcId="{83770A13-DAFE-418A-B0FA-C46262305C79}" destId="{4EFFA36A-17A1-4BEA-B157-320CB12C52ED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5177C6-88EA-4F94-A6A0-C3259967400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7963071-2828-4D7A-A28D-90E4927E8468}" type="pres">
      <dgm:prSet presAssocID="{B55177C6-88EA-4F94-A6A0-C325996740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0E825-4DED-4356-8D65-8B4B4EBF796C}" type="presOf" srcId="{B55177C6-88EA-4F94-A6A0-C3259967400C}" destId="{97963071-2828-4D7A-A28D-90E4927E84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497287-9DCB-4518-89E0-5E7D692DFFE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4C96E6-EC82-43CC-9EA7-715C8BFDAF02}">
      <dgm:prSet phldrT="[Text]"/>
      <dgm:spPr/>
      <dgm:t>
        <a:bodyPr/>
        <a:lstStyle/>
        <a:p>
          <a:r>
            <a:rPr lang="hr-HR" dirty="0" smtClean="0"/>
            <a:t>Punkciona biopsija</a:t>
          </a:r>
          <a:endParaRPr lang="en-US" dirty="0"/>
        </a:p>
      </dgm:t>
    </dgm:pt>
    <dgm:pt modelId="{8BF2BE3F-A173-4677-9A0E-3B37AC4615A4}" type="parTrans" cxnId="{73132750-FB6E-49F3-9B9C-4D78443CA633}">
      <dgm:prSet/>
      <dgm:spPr/>
      <dgm:t>
        <a:bodyPr/>
        <a:lstStyle/>
        <a:p>
          <a:endParaRPr lang="en-US"/>
        </a:p>
      </dgm:t>
    </dgm:pt>
    <dgm:pt modelId="{BEDD2460-6FB7-4D3A-AB6C-C405A6C72579}" type="sibTrans" cxnId="{73132750-FB6E-49F3-9B9C-4D78443CA633}">
      <dgm:prSet/>
      <dgm:spPr/>
      <dgm:t>
        <a:bodyPr/>
        <a:lstStyle/>
        <a:p>
          <a:endParaRPr lang="en-US"/>
        </a:p>
      </dgm:t>
    </dgm:pt>
    <dgm:pt modelId="{9014B8C9-5EC3-40BD-AFBF-192AE38D786F}">
      <dgm:prSet phldrT="[Text]"/>
      <dgm:spPr/>
      <dgm:t>
        <a:bodyPr/>
        <a:lstStyle/>
        <a:p>
          <a:r>
            <a:rPr lang="hr-HR" dirty="0" smtClean="0"/>
            <a:t>Analiza operativnog  materijala za predoperativnu klasifikaciju tumora </a:t>
          </a:r>
        </a:p>
        <a:p>
          <a:r>
            <a:rPr lang="hr-HR" dirty="0" smtClean="0"/>
            <a:t>i određivanje stadijuma bolesti</a:t>
          </a:r>
        </a:p>
      </dgm:t>
    </dgm:pt>
    <dgm:pt modelId="{F484F73A-2163-452B-8E30-F8D21F68B296}" type="parTrans" cxnId="{ED8C5397-C2F5-449A-8CB9-AA6F085EC8A2}">
      <dgm:prSet/>
      <dgm:spPr/>
      <dgm:t>
        <a:bodyPr/>
        <a:lstStyle/>
        <a:p>
          <a:endParaRPr lang="en-US"/>
        </a:p>
      </dgm:t>
    </dgm:pt>
    <dgm:pt modelId="{DC720038-EA72-4568-B899-1295A87F7062}" type="sibTrans" cxnId="{ED8C5397-C2F5-449A-8CB9-AA6F085EC8A2}">
      <dgm:prSet/>
      <dgm:spPr/>
      <dgm:t>
        <a:bodyPr/>
        <a:lstStyle/>
        <a:p>
          <a:endParaRPr lang="en-US"/>
        </a:p>
      </dgm:t>
    </dgm:pt>
    <dgm:pt modelId="{456330FA-13ED-4DB1-A3D8-78C2D0374AF4}">
      <dgm:prSet/>
      <dgm:spPr/>
      <dgm:t>
        <a:bodyPr/>
        <a:lstStyle/>
        <a:p>
          <a:r>
            <a:rPr lang="en-US" dirty="0" smtClean="0"/>
            <a:t>ISO 15189</a:t>
          </a:r>
          <a:r>
            <a:rPr lang="hr-HR" dirty="0" smtClean="0"/>
            <a:t> </a:t>
          </a:r>
          <a:r>
            <a:rPr lang="en-US" dirty="0" smtClean="0"/>
            <a:t>–</a:t>
          </a:r>
          <a:r>
            <a:rPr lang="hr-HR" dirty="0" smtClean="0"/>
            <a:t> prva histopatološka laboratorija u Makedoniji akreditiovana od strane ATS (akredaciono telo Srbije)</a:t>
          </a:r>
        </a:p>
      </dgm:t>
    </dgm:pt>
    <dgm:pt modelId="{6F17AFDD-493B-40CE-9C92-ED2BCB683C49}" type="parTrans" cxnId="{A764C7F1-6197-42AB-8B50-D7CBB4386039}">
      <dgm:prSet/>
      <dgm:spPr/>
      <dgm:t>
        <a:bodyPr/>
        <a:lstStyle/>
        <a:p>
          <a:endParaRPr lang="en-US"/>
        </a:p>
      </dgm:t>
    </dgm:pt>
    <dgm:pt modelId="{B71D52EF-9870-45E4-A487-65793890FB9E}" type="sibTrans" cxnId="{A764C7F1-6197-42AB-8B50-D7CBB4386039}">
      <dgm:prSet/>
      <dgm:spPr/>
      <dgm:t>
        <a:bodyPr/>
        <a:lstStyle/>
        <a:p>
          <a:endParaRPr lang="en-US"/>
        </a:p>
      </dgm:t>
    </dgm:pt>
    <dgm:pt modelId="{6E897D95-FA22-4D8B-B0E1-92D0607E14B3}">
      <dgm:prSet phldrT="[Text]"/>
      <dgm:spPr/>
      <dgm:t>
        <a:bodyPr/>
        <a:lstStyle/>
        <a:p>
          <a:r>
            <a:rPr lang="hr-HR" dirty="0" smtClean="0"/>
            <a:t>Imunohistohemiska analiza za target terapiju</a:t>
          </a:r>
        </a:p>
        <a:p>
          <a:r>
            <a:rPr lang="mk-MK" baseline="0" dirty="0" smtClean="0"/>
            <a:t>-</a:t>
          </a:r>
          <a:r>
            <a:rPr lang="hr-HR" baseline="0" dirty="0" smtClean="0"/>
            <a:t>Imunofenotipizacija karcinoma dojke</a:t>
          </a:r>
        </a:p>
      </dgm:t>
    </dgm:pt>
    <dgm:pt modelId="{92B32641-912C-4B09-AEDF-7947E1FEEE4D}" type="parTrans" cxnId="{0BE89F45-DEF4-4AFA-9D68-0E9F2270C5DE}">
      <dgm:prSet/>
      <dgm:spPr/>
      <dgm:t>
        <a:bodyPr/>
        <a:lstStyle/>
        <a:p>
          <a:endParaRPr lang="mk-MK"/>
        </a:p>
      </dgm:t>
    </dgm:pt>
    <dgm:pt modelId="{98785E52-3312-4C01-88FD-91DB5B11D78B}" type="sibTrans" cxnId="{0BE89F45-DEF4-4AFA-9D68-0E9F2270C5DE}">
      <dgm:prSet/>
      <dgm:spPr/>
      <dgm:t>
        <a:bodyPr/>
        <a:lstStyle/>
        <a:p>
          <a:endParaRPr lang="mk-MK"/>
        </a:p>
      </dgm:t>
    </dgm:pt>
    <dgm:pt modelId="{DC0505D3-A761-4B81-86B8-FBC5AED6CABB}">
      <dgm:prSet phldrT="[Text]"/>
      <dgm:spPr/>
      <dgm:t>
        <a:bodyPr/>
        <a:lstStyle/>
        <a:p>
          <a:r>
            <a:rPr lang="hr-HR" dirty="0" smtClean="0"/>
            <a:t>Molekularna analiza karcinoma na dojci</a:t>
          </a:r>
          <a:r>
            <a:rPr lang="mk-MK" dirty="0" smtClean="0"/>
            <a:t> (</a:t>
          </a:r>
          <a:r>
            <a:rPr lang="en-US" dirty="0" err="1" smtClean="0"/>
            <a:t>BRCA</a:t>
          </a:r>
          <a:r>
            <a:rPr lang="en-US" dirty="0" smtClean="0"/>
            <a:t> 1 </a:t>
          </a:r>
          <a:r>
            <a:rPr lang="mk-MK" dirty="0" smtClean="0"/>
            <a:t>и </a:t>
          </a:r>
          <a:r>
            <a:rPr lang="en-US" dirty="0" err="1" smtClean="0"/>
            <a:t>BRCA2</a:t>
          </a:r>
          <a:r>
            <a:rPr lang="en-US" dirty="0" smtClean="0"/>
            <a:t>)  </a:t>
          </a:r>
          <a:endParaRPr lang="mk-MK" dirty="0" smtClean="0"/>
        </a:p>
        <a:p>
          <a:r>
            <a:rPr lang="hr-HR" dirty="0" smtClean="0"/>
            <a:t>na institutu za genetsko inženerstvo</a:t>
          </a:r>
        </a:p>
      </dgm:t>
    </dgm:pt>
    <dgm:pt modelId="{6FB43289-D96B-481C-B9A0-E3A39E5C09EC}" type="parTrans" cxnId="{074CC27F-2092-4627-8419-4F2E7046C98A}">
      <dgm:prSet/>
      <dgm:spPr/>
      <dgm:t>
        <a:bodyPr/>
        <a:lstStyle/>
        <a:p>
          <a:endParaRPr lang="mk-MK"/>
        </a:p>
      </dgm:t>
    </dgm:pt>
    <dgm:pt modelId="{0C2919FF-E544-477C-BD51-1F82B26FF92A}" type="sibTrans" cxnId="{074CC27F-2092-4627-8419-4F2E7046C98A}">
      <dgm:prSet/>
      <dgm:spPr/>
      <dgm:t>
        <a:bodyPr/>
        <a:lstStyle/>
        <a:p>
          <a:endParaRPr lang="mk-MK"/>
        </a:p>
      </dgm:t>
    </dgm:pt>
    <dgm:pt modelId="{B3F3D557-63AD-4002-B09B-864425635C16}" type="pres">
      <dgm:prSet presAssocID="{37497287-9DCB-4518-89E0-5E7D692DFF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28223-6FE3-4178-87F3-E32574472BA7}" type="pres">
      <dgm:prSet presAssocID="{456330FA-13ED-4DB1-A3D8-78C2D0374AF4}" presName="parentText" presStyleLbl="node1" presStyleIdx="0" presStyleCnt="5" custLinFactNeighborY="-439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14402-E2ED-4F93-9567-C6A52DCBA24D}" type="pres">
      <dgm:prSet presAssocID="{B71D52EF-9870-45E4-A487-65793890FB9E}" presName="spacer" presStyleCnt="0"/>
      <dgm:spPr/>
    </dgm:pt>
    <dgm:pt modelId="{D409BBFB-1BB8-4A31-BFDF-E89005B1B578}" type="pres">
      <dgm:prSet presAssocID="{204C96E6-EC82-43CC-9EA7-715C8BFDAF02}" presName="parentText" presStyleLbl="node1" presStyleIdx="1" presStyleCnt="5" custLinFactNeighborY="-74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408A9-E5DF-4819-8840-B84C0C393ECF}" type="pres">
      <dgm:prSet presAssocID="{BEDD2460-6FB7-4D3A-AB6C-C405A6C72579}" presName="spacer" presStyleCnt="0"/>
      <dgm:spPr/>
    </dgm:pt>
    <dgm:pt modelId="{91617A46-9820-47B3-9841-1E64F3A18169}" type="pres">
      <dgm:prSet presAssocID="{9014B8C9-5EC3-40BD-AFBF-192AE38D786F}" presName="parentText" presStyleLbl="node1" presStyleIdx="2" presStyleCnt="5" custLinFactY="-2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AB533-047C-4B6A-BD3B-53C084E7D93F}" type="pres">
      <dgm:prSet presAssocID="{DC720038-EA72-4568-B899-1295A87F7062}" presName="spacer" presStyleCnt="0"/>
      <dgm:spPr/>
    </dgm:pt>
    <dgm:pt modelId="{A2FADA16-238B-4D67-95DA-A1FF4AFAC955}" type="pres">
      <dgm:prSet presAssocID="{6E897D95-FA22-4D8B-B0E1-92D0607E14B3}" presName="parentText" presStyleLbl="node1" presStyleIdx="3" presStyleCnt="5" custLinFactY="-21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A9474B46-4432-4940-9801-CB477B5171E7}" type="pres">
      <dgm:prSet presAssocID="{98785E52-3312-4C01-88FD-91DB5B11D78B}" presName="spacer" presStyleCnt="0"/>
      <dgm:spPr/>
    </dgm:pt>
    <dgm:pt modelId="{8512F912-EADA-4F11-A489-A4348322D3B0}" type="pres">
      <dgm:prSet presAssocID="{DC0505D3-A761-4B81-86B8-FBC5AED6CABB}" presName="parentText" presStyleLbl="node1" presStyleIdx="4" presStyleCnt="5" custLinFactY="-40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73132750-FB6E-49F3-9B9C-4D78443CA633}" srcId="{37497287-9DCB-4518-89E0-5E7D692DFFEC}" destId="{204C96E6-EC82-43CC-9EA7-715C8BFDAF02}" srcOrd="1" destOrd="0" parTransId="{8BF2BE3F-A173-4677-9A0E-3B37AC4615A4}" sibTransId="{BEDD2460-6FB7-4D3A-AB6C-C405A6C72579}"/>
    <dgm:cxn modelId="{AA8F311C-E4F3-49DA-AC5C-F4841A555327}" type="presOf" srcId="{6E897D95-FA22-4D8B-B0E1-92D0607E14B3}" destId="{A2FADA16-238B-4D67-95DA-A1FF4AFAC955}" srcOrd="0" destOrd="0" presId="urn:microsoft.com/office/officeart/2005/8/layout/vList2"/>
    <dgm:cxn modelId="{ED8C5397-C2F5-449A-8CB9-AA6F085EC8A2}" srcId="{37497287-9DCB-4518-89E0-5E7D692DFFEC}" destId="{9014B8C9-5EC3-40BD-AFBF-192AE38D786F}" srcOrd="2" destOrd="0" parTransId="{F484F73A-2163-452B-8E30-F8D21F68B296}" sibTransId="{DC720038-EA72-4568-B899-1295A87F7062}"/>
    <dgm:cxn modelId="{0BE89F45-DEF4-4AFA-9D68-0E9F2270C5DE}" srcId="{37497287-9DCB-4518-89E0-5E7D692DFFEC}" destId="{6E897D95-FA22-4D8B-B0E1-92D0607E14B3}" srcOrd="3" destOrd="0" parTransId="{92B32641-912C-4B09-AEDF-7947E1FEEE4D}" sibTransId="{98785E52-3312-4C01-88FD-91DB5B11D78B}"/>
    <dgm:cxn modelId="{36338A06-C023-4217-996C-85FF5D681F32}" type="presOf" srcId="{DC0505D3-A761-4B81-86B8-FBC5AED6CABB}" destId="{8512F912-EADA-4F11-A489-A4348322D3B0}" srcOrd="0" destOrd="0" presId="urn:microsoft.com/office/officeart/2005/8/layout/vList2"/>
    <dgm:cxn modelId="{A764C7F1-6197-42AB-8B50-D7CBB4386039}" srcId="{37497287-9DCB-4518-89E0-5E7D692DFFEC}" destId="{456330FA-13ED-4DB1-A3D8-78C2D0374AF4}" srcOrd="0" destOrd="0" parTransId="{6F17AFDD-493B-40CE-9C92-ED2BCB683C49}" sibTransId="{B71D52EF-9870-45E4-A487-65793890FB9E}"/>
    <dgm:cxn modelId="{6E6594C8-B9BB-4913-8798-324C9C4E434A}" type="presOf" srcId="{204C96E6-EC82-43CC-9EA7-715C8BFDAF02}" destId="{D409BBFB-1BB8-4A31-BFDF-E89005B1B578}" srcOrd="0" destOrd="0" presId="urn:microsoft.com/office/officeart/2005/8/layout/vList2"/>
    <dgm:cxn modelId="{9C00643A-9CB2-48C2-AC81-A124B043FF69}" type="presOf" srcId="{9014B8C9-5EC3-40BD-AFBF-192AE38D786F}" destId="{91617A46-9820-47B3-9841-1E64F3A18169}" srcOrd="0" destOrd="0" presId="urn:microsoft.com/office/officeart/2005/8/layout/vList2"/>
    <dgm:cxn modelId="{074CC27F-2092-4627-8419-4F2E7046C98A}" srcId="{37497287-9DCB-4518-89E0-5E7D692DFFEC}" destId="{DC0505D3-A761-4B81-86B8-FBC5AED6CABB}" srcOrd="4" destOrd="0" parTransId="{6FB43289-D96B-481C-B9A0-E3A39E5C09EC}" sibTransId="{0C2919FF-E544-477C-BD51-1F82B26FF92A}"/>
    <dgm:cxn modelId="{61B2B441-3B2D-4784-B85B-46F7B62CDEE7}" type="presOf" srcId="{37497287-9DCB-4518-89E0-5E7D692DFFEC}" destId="{B3F3D557-63AD-4002-B09B-864425635C16}" srcOrd="0" destOrd="0" presId="urn:microsoft.com/office/officeart/2005/8/layout/vList2"/>
    <dgm:cxn modelId="{CEC0EA20-6253-49A4-BF47-1141D3084A8D}" type="presOf" srcId="{456330FA-13ED-4DB1-A3D8-78C2D0374AF4}" destId="{A4628223-6FE3-4178-87F3-E32574472BA7}" srcOrd="0" destOrd="0" presId="urn:microsoft.com/office/officeart/2005/8/layout/vList2"/>
    <dgm:cxn modelId="{B0E18BB3-CBAC-450E-9A14-7C06AA0B360C}" type="presParOf" srcId="{B3F3D557-63AD-4002-B09B-864425635C16}" destId="{A4628223-6FE3-4178-87F3-E32574472BA7}" srcOrd="0" destOrd="0" presId="urn:microsoft.com/office/officeart/2005/8/layout/vList2"/>
    <dgm:cxn modelId="{B0EE74C1-24CB-4CD7-A882-CBD61FF7AE33}" type="presParOf" srcId="{B3F3D557-63AD-4002-B09B-864425635C16}" destId="{C0C14402-E2ED-4F93-9567-C6A52DCBA24D}" srcOrd="1" destOrd="0" presId="urn:microsoft.com/office/officeart/2005/8/layout/vList2"/>
    <dgm:cxn modelId="{5635131D-A7F5-4976-ABFB-00C56D1D9DDC}" type="presParOf" srcId="{B3F3D557-63AD-4002-B09B-864425635C16}" destId="{D409BBFB-1BB8-4A31-BFDF-E89005B1B578}" srcOrd="2" destOrd="0" presId="urn:microsoft.com/office/officeart/2005/8/layout/vList2"/>
    <dgm:cxn modelId="{3B18E1B3-5E19-4FEE-B6BA-5BB88E6B6CED}" type="presParOf" srcId="{B3F3D557-63AD-4002-B09B-864425635C16}" destId="{743408A9-E5DF-4819-8840-B84C0C393ECF}" srcOrd="3" destOrd="0" presId="urn:microsoft.com/office/officeart/2005/8/layout/vList2"/>
    <dgm:cxn modelId="{5930D5D2-EE58-44E5-9F89-7D952CDBEB30}" type="presParOf" srcId="{B3F3D557-63AD-4002-B09B-864425635C16}" destId="{91617A46-9820-47B3-9841-1E64F3A18169}" srcOrd="4" destOrd="0" presId="urn:microsoft.com/office/officeart/2005/8/layout/vList2"/>
    <dgm:cxn modelId="{987196F8-8F07-4D40-880E-90B3E78F8055}" type="presParOf" srcId="{B3F3D557-63AD-4002-B09B-864425635C16}" destId="{894AB533-047C-4B6A-BD3B-53C084E7D93F}" srcOrd="5" destOrd="0" presId="urn:microsoft.com/office/officeart/2005/8/layout/vList2"/>
    <dgm:cxn modelId="{C02BA371-44F7-4AEF-AC97-4E47FC92A408}" type="presParOf" srcId="{B3F3D557-63AD-4002-B09B-864425635C16}" destId="{A2FADA16-238B-4D67-95DA-A1FF4AFAC955}" srcOrd="6" destOrd="0" presId="urn:microsoft.com/office/officeart/2005/8/layout/vList2"/>
    <dgm:cxn modelId="{F1B84C4F-7A07-4843-B966-886D7024999D}" type="presParOf" srcId="{B3F3D557-63AD-4002-B09B-864425635C16}" destId="{A9474B46-4432-4940-9801-CB477B5171E7}" srcOrd="7" destOrd="0" presId="urn:microsoft.com/office/officeart/2005/8/layout/vList2"/>
    <dgm:cxn modelId="{9BB9FE37-C33B-4FA7-ACFA-B3DCCAE54D0A}" type="presParOf" srcId="{B3F3D557-63AD-4002-B09B-864425635C16}" destId="{8512F912-EADA-4F11-A489-A4348322D3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497287-9DCB-4518-89E0-5E7D692DFFE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4C96E6-EC82-43CC-9EA7-715C8BFDAF02}">
      <dgm:prSet phldrT="[Text]" custT="1"/>
      <dgm:spPr/>
      <dgm:t>
        <a:bodyPr/>
        <a:lstStyle/>
        <a:p>
          <a:r>
            <a:rPr lang="hr-HR" sz="2400" dirty="0" smtClean="0"/>
            <a:t>Radikalna mastektomija po</a:t>
          </a:r>
          <a:r>
            <a:rPr lang="mk-MK" sz="2400" dirty="0" smtClean="0"/>
            <a:t> </a:t>
          </a:r>
          <a:r>
            <a:rPr lang="en-US" sz="2400" dirty="0" err="1" smtClean="0"/>
            <a:t>Madem</a:t>
          </a:r>
          <a:r>
            <a:rPr lang="en-US" sz="2400" dirty="0" smtClean="0"/>
            <a:t> </a:t>
          </a:r>
          <a:endParaRPr lang="en-US" sz="2400" dirty="0"/>
        </a:p>
      </dgm:t>
    </dgm:pt>
    <dgm:pt modelId="{8BF2BE3F-A173-4677-9A0E-3B37AC4615A4}" type="parTrans" cxnId="{73132750-FB6E-49F3-9B9C-4D78443CA633}">
      <dgm:prSet/>
      <dgm:spPr/>
      <dgm:t>
        <a:bodyPr/>
        <a:lstStyle/>
        <a:p>
          <a:endParaRPr lang="en-US"/>
        </a:p>
      </dgm:t>
    </dgm:pt>
    <dgm:pt modelId="{BEDD2460-6FB7-4D3A-AB6C-C405A6C72579}" type="sibTrans" cxnId="{73132750-FB6E-49F3-9B9C-4D78443CA633}">
      <dgm:prSet/>
      <dgm:spPr/>
      <dgm:t>
        <a:bodyPr/>
        <a:lstStyle/>
        <a:p>
          <a:endParaRPr lang="en-US"/>
        </a:p>
      </dgm:t>
    </dgm:pt>
    <dgm:pt modelId="{9014B8C9-5EC3-40BD-AFBF-192AE38D786F}">
      <dgm:prSet phldrT="[Text]" custT="1"/>
      <dgm:spPr/>
      <dgm:t>
        <a:bodyPr/>
        <a:lstStyle/>
        <a:p>
          <a:r>
            <a:rPr lang="hr-HR" sz="2400" b="0" dirty="0" smtClean="0">
              <a:solidFill>
                <a:schemeClr val="bg1"/>
              </a:solidFill>
              <a:latin typeface="+mn-lt"/>
            </a:rPr>
            <a:t>Kvadrantektomija</a:t>
          </a:r>
          <a:endParaRPr lang="en-US" sz="2400" b="0" dirty="0">
            <a:solidFill>
              <a:schemeClr val="bg1"/>
            </a:solidFill>
          </a:endParaRPr>
        </a:p>
      </dgm:t>
    </dgm:pt>
    <dgm:pt modelId="{F484F73A-2163-452B-8E30-F8D21F68B296}" type="parTrans" cxnId="{ED8C5397-C2F5-449A-8CB9-AA6F085EC8A2}">
      <dgm:prSet/>
      <dgm:spPr/>
      <dgm:t>
        <a:bodyPr/>
        <a:lstStyle/>
        <a:p>
          <a:endParaRPr lang="en-US"/>
        </a:p>
      </dgm:t>
    </dgm:pt>
    <dgm:pt modelId="{DC720038-EA72-4568-B899-1295A87F7062}" type="sibTrans" cxnId="{ED8C5397-C2F5-449A-8CB9-AA6F085EC8A2}">
      <dgm:prSet/>
      <dgm:spPr/>
      <dgm:t>
        <a:bodyPr/>
        <a:lstStyle/>
        <a:p>
          <a:endParaRPr lang="en-US"/>
        </a:p>
      </dgm:t>
    </dgm:pt>
    <dgm:pt modelId="{456330FA-13ED-4DB1-A3D8-78C2D0374AF4}">
      <dgm:prSet custT="1"/>
      <dgm:spPr/>
      <dgm:t>
        <a:bodyPr/>
        <a:lstStyle/>
        <a:p>
          <a:r>
            <a:rPr lang="hr-HR" sz="2400" dirty="0" smtClean="0"/>
            <a:t>Tumerektomija</a:t>
          </a:r>
          <a:endParaRPr lang="en-US" sz="1300" dirty="0"/>
        </a:p>
      </dgm:t>
    </dgm:pt>
    <dgm:pt modelId="{6F17AFDD-493B-40CE-9C92-ED2BCB683C49}" type="parTrans" cxnId="{A764C7F1-6197-42AB-8B50-D7CBB4386039}">
      <dgm:prSet/>
      <dgm:spPr/>
      <dgm:t>
        <a:bodyPr/>
        <a:lstStyle/>
        <a:p>
          <a:endParaRPr lang="en-US"/>
        </a:p>
      </dgm:t>
    </dgm:pt>
    <dgm:pt modelId="{B71D52EF-9870-45E4-A487-65793890FB9E}" type="sibTrans" cxnId="{A764C7F1-6197-42AB-8B50-D7CBB4386039}">
      <dgm:prSet/>
      <dgm:spPr/>
      <dgm:t>
        <a:bodyPr/>
        <a:lstStyle/>
        <a:p>
          <a:endParaRPr lang="en-US"/>
        </a:p>
      </dgm:t>
    </dgm:pt>
    <dgm:pt modelId="{6E897D95-FA22-4D8B-B0E1-92D0607E14B3}">
      <dgm:prSet phldrT="[Text]" custT="1"/>
      <dgm:spPr/>
      <dgm:t>
        <a:bodyPr/>
        <a:lstStyle/>
        <a:p>
          <a:endParaRPr lang="en-US" sz="1400" baseline="0" dirty="0" smtClean="0"/>
        </a:p>
        <a:p>
          <a:r>
            <a:rPr lang="hr-HR" sz="2400" baseline="0" dirty="0" smtClean="0"/>
            <a:t>Lampektomija</a:t>
          </a:r>
          <a:endParaRPr lang="en-US" sz="1400" baseline="0" dirty="0" smtClean="0"/>
        </a:p>
        <a:p>
          <a:endParaRPr lang="en-US" sz="1400" dirty="0"/>
        </a:p>
      </dgm:t>
    </dgm:pt>
    <dgm:pt modelId="{92B32641-912C-4B09-AEDF-7947E1FEEE4D}" type="parTrans" cxnId="{0BE89F45-DEF4-4AFA-9D68-0E9F2270C5DE}">
      <dgm:prSet/>
      <dgm:spPr/>
      <dgm:t>
        <a:bodyPr/>
        <a:lstStyle/>
        <a:p>
          <a:endParaRPr lang="mk-MK"/>
        </a:p>
      </dgm:t>
    </dgm:pt>
    <dgm:pt modelId="{98785E52-3312-4C01-88FD-91DB5B11D78B}" type="sibTrans" cxnId="{0BE89F45-DEF4-4AFA-9D68-0E9F2270C5DE}">
      <dgm:prSet/>
      <dgm:spPr/>
      <dgm:t>
        <a:bodyPr/>
        <a:lstStyle/>
        <a:p>
          <a:endParaRPr lang="mk-MK"/>
        </a:p>
      </dgm:t>
    </dgm:pt>
    <dgm:pt modelId="{B3F3D557-63AD-4002-B09B-864425635C16}" type="pres">
      <dgm:prSet presAssocID="{37497287-9DCB-4518-89E0-5E7D692DFF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628223-6FE3-4178-87F3-E32574472BA7}" type="pres">
      <dgm:prSet presAssocID="{456330FA-13ED-4DB1-A3D8-78C2D0374AF4}" presName="parentText" presStyleLbl="node1" presStyleIdx="0" presStyleCnt="4" custLinFactNeighborY="-439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14402-E2ED-4F93-9567-C6A52DCBA24D}" type="pres">
      <dgm:prSet presAssocID="{B71D52EF-9870-45E4-A487-65793890FB9E}" presName="spacer" presStyleCnt="0"/>
      <dgm:spPr/>
    </dgm:pt>
    <dgm:pt modelId="{D409BBFB-1BB8-4A31-BFDF-E89005B1B578}" type="pres">
      <dgm:prSet presAssocID="{204C96E6-EC82-43CC-9EA7-715C8BFDAF02}" presName="parentText" presStyleLbl="node1" presStyleIdx="1" presStyleCnt="4" custLinFactNeighborY="-74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408A9-E5DF-4819-8840-B84C0C393ECF}" type="pres">
      <dgm:prSet presAssocID="{BEDD2460-6FB7-4D3A-AB6C-C405A6C72579}" presName="spacer" presStyleCnt="0"/>
      <dgm:spPr/>
    </dgm:pt>
    <dgm:pt modelId="{91617A46-9820-47B3-9841-1E64F3A18169}" type="pres">
      <dgm:prSet presAssocID="{9014B8C9-5EC3-40BD-AFBF-192AE38D786F}" presName="parentText" presStyleLbl="node1" presStyleIdx="2" presStyleCnt="4" custLinFactY="-2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AB533-047C-4B6A-BD3B-53C084E7D93F}" type="pres">
      <dgm:prSet presAssocID="{DC720038-EA72-4568-B899-1295A87F7062}" presName="spacer" presStyleCnt="0"/>
      <dgm:spPr/>
    </dgm:pt>
    <dgm:pt modelId="{A2FADA16-238B-4D67-95DA-A1FF4AFAC955}" type="pres">
      <dgm:prSet presAssocID="{6E897D95-FA22-4D8B-B0E1-92D0607E14B3}" presName="parentText" presStyleLbl="node1" presStyleIdx="3" presStyleCnt="4" custLinFactY="-21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73132750-FB6E-49F3-9B9C-4D78443CA633}" srcId="{37497287-9DCB-4518-89E0-5E7D692DFFEC}" destId="{204C96E6-EC82-43CC-9EA7-715C8BFDAF02}" srcOrd="1" destOrd="0" parTransId="{8BF2BE3F-A173-4677-9A0E-3B37AC4615A4}" sibTransId="{BEDD2460-6FB7-4D3A-AB6C-C405A6C72579}"/>
    <dgm:cxn modelId="{44B5E2E3-DDBD-4C82-80CA-82099AEC3B07}" type="presOf" srcId="{456330FA-13ED-4DB1-A3D8-78C2D0374AF4}" destId="{A4628223-6FE3-4178-87F3-E32574472BA7}" srcOrd="0" destOrd="0" presId="urn:microsoft.com/office/officeart/2005/8/layout/vList2"/>
    <dgm:cxn modelId="{7A8080D5-D496-4051-837F-9E5A22DD591C}" type="presOf" srcId="{9014B8C9-5EC3-40BD-AFBF-192AE38D786F}" destId="{91617A46-9820-47B3-9841-1E64F3A18169}" srcOrd="0" destOrd="0" presId="urn:microsoft.com/office/officeart/2005/8/layout/vList2"/>
    <dgm:cxn modelId="{ED8C5397-C2F5-449A-8CB9-AA6F085EC8A2}" srcId="{37497287-9DCB-4518-89E0-5E7D692DFFEC}" destId="{9014B8C9-5EC3-40BD-AFBF-192AE38D786F}" srcOrd="2" destOrd="0" parTransId="{F484F73A-2163-452B-8E30-F8D21F68B296}" sibTransId="{DC720038-EA72-4568-B899-1295A87F7062}"/>
    <dgm:cxn modelId="{0BE89F45-DEF4-4AFA-9D68-0E9F2270C5DE}" srcId="{37497287-9DCB-4518-89E0-5E7D692DFFEC}" destId="{6E897D95-FA22-4D8B-B0E1-92D0607E14B3}" srcOrd="3" destOrd="0" parTransId="{92B32641-912C-4B09-AEDF-7947E1FEEE4D}" sibTransId="{98785E52-3312-4C01-88FD-91DB5B11D78B}"/>
    <dgm:cxn modelId="{5960A70E-72CC-4C04-9CD6-E0BFD48CD140}" type="presOf" srcId="{204C96E6-EC82-43CC-9EA7-715C8BFDAF02}" destId="{D409BBFB-1BB8-4A31-BFDF-E89005B1B578}" srcOrd="0" destOrd="0" presId="urn:microsoft.com/office/officeart/2005/8/layout/vList2"/>
    <dgm:cxn modelId="{0B667AE0-4518-4D1E-8126-01645CE0D767}" type="presOf" srcId="{6E897D95-FA22-4D8B-B0E1-92D0607E14B3}" destId="{A2FADA16-238B-4D67-95DA-A1FF4AFAC955}" srcOrd="0" destOrd="0" presId="urn:microsoft.com/office/officeart/2005/8/layout/vList2"/>
    <dgm:cxn modelId="{A764C7F1-6197-42AB-8B50-D7CBB4386039}" srcId="{37497287-9DCB-4518-89E0-5E7D692DFFEC}" destId="{456330FA-13ED-4DB1-A3D8-78C2D0374AF4}" srcOrd="0" destOrd="0" parTransId="{6F17AFDD-493B-40CE-9C92-ED2BCB683C49}" sibTransId="{B71D52EF-9870-45E4-A487-65793890FB9E}"/>
    <dgm:cxn modelId="{0A305F15-ED7B-485F-81DF-F84B956964E6}" type="presOf" srcId="{37497287-9DCB-4518-89E0-5E7D692DFFEC}" destId="{B3F3D557-63AD-4002-B09B-864425635C16}" srcOrd="0" destOrd="0" presId="urn:microsoft.com/office/officeart/2005/8/layout/vList2"/>
    <dgm:cxn modelId="{734451DF-3D51-44FA-BA65-E938C2D3EBE4}" type="presParOf" srcId="{B3F3D557-63AD-4002-B09B-864425635C16}" destId="{A4628223-6FE3-4178-87F3-E32574472BA7}" srcOrd="0" destOrd="0" presId="urn:microsoft.com/office/officeart/2005/8/layout/vList2"/>
    <dgm:cxn modelId="{C4FAD8FE-D16A-4C2F-887C-28FC3148956E}" type="presParOf" srcId="{B3F3D557-63AD-4002-B09B-864425635C16}" destId="{C0C14402-E2ED-4F93-9567-C6A52DCBA24D}" srcOrd="1" destOrd="0" presId="urn:microsoft.com/office/officeart/2005/8/layout/vList2"/>
    <dgm:cxn modelId="{8B0931CD-86F2-4426-8211-BBE06BBDE0F8}" type="presParOf" srcId="{B3F3D557-63AD-4002-B09B-864425635C16}" destId="{D409BBFB-1BB8-4A31-BFDF-E89005B1B578}" srcOrd="2" destOrd="0" presId="urn:microsoft.com/office/officeart/2005/8/layout/vList2"/>
    <dgm:cxn modelId="{CA153BFE-F109-4BB4-A506-D8A3A60F54CA}" type="presParOf" srcId="{B3F3D557-63AD-4002-B09B-864425635C16}" destId="{743408A9-E5DF-4819-8840-B84C0C393ECF}" srcOrd="3" destOrd="0" presId="urn:microsoft.com/office/officeart/2005/8/layout/vList2"/>
    <dgm:cxn modelId="{CFE1D60B-B078-48C6-944F-9D40FFB5FD0F}" type="presParOf" srcId="{B3F3D557-63AD-4002-B09B-864425635C16}" destId="{91617A46-9820-47B3-9841-1E64F3A18169}" srcOrd="4" destOrd="0" presId="urn:microsoft.com/office/officeart/2005/8/layout/vList2"/>
    <dgm:cxn modelId="{B3B51253-7BDC-4C67-91F6-23C3EADE9A10}" type="presParOf" srcId="{B3F3D557-63AD-4002-B09B-864425635C16}" destId="{894AB533-047C-4B6A-BD3B-53C084E7D93F}" srcOrd="5" destOrd="0" presId="urn:microsoft.com/office/officeart/2005/8/layout/vList2"/>
    <dgm:cxn modelId="{971B4476-A3EC-4C7C-B768-AC5883D7A477}" type="presParOf" srcId="{B3F3D557-63AD-4002-B09B-864425635C16}" destId="{A2FADA16-238B-4D67-95DA-A1FF4AFAC9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AE924-F5DD-4AA9-B42E-F29901DD6263}">
      <dsp:nvSpPr>
        <dsp:cNvPr id="0" name=""/>
        <dsp:cNvSpPr/>
      </dsp:nvSpPr>
      <dsp:spPr>
        <a:xfrm>
          <a:off x="0" y="641696"/>
          <a:ext cx="9144000" cy="6330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+mn-lt"/>
            </a:rPr>
            <a:t>Najčešća maligna bolest kod ženske populacije</a:t>
          </a:r>
          <a:endParaRPr lang="en-US" sz="1800" kern="1200" dirty="0">
            <a:latin typeface="+mn-lt"/>
          </a:endParaRPr>
        </a:p>
      </dsp:txBody>
      <dsp:txXfrm>
        <a:off x="0" y="641696"/>
        <a:ext cx="9144000" cy="633005"/>
      </dsp:txXfrm>
    </dsp:sp>
    <dsp:sp modelId="{7A8168DD-6740-4BC7-9EF7-EDAFA91877E1}">
      <dsp:nvSpPr>
        <dsp:cNvPr id="0" name=""/>
        <dsp:cNvSpPr/>
      </dsp:nvSpPr>
      <dsp:spPr>
        <a:xfrm>
          <a:off x="0" y="1279789"/>
          <a:ext cx="9144000" cy="612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+mn-lt"/>
            </a:rPr>
            <a:t>Razlog broj 2 kod smrtnih slučajeva koji su posledica malgnih bolesti, odmah iza karcinoma na plućima</a:t>
          </a:r>
        </a:p>
      </dsp:txBody>
      <dsp:txXfrm>
        <a:off x="0" y="1279789"/>
        <a:ext cx="9144000" cy="612434"/>
      </dsp:txXfrm>
    </dsp:sp>
    <dsp:sp modelId="{8F7A57AA-67BC-4435-9DD4-1AC956E78CD0}">
      <dsp:nvSpPr>
        <dsp:cNvPr id="0" name=""/>
        <dsp:cNvSpPr/>
      </dsp:nvSpPr>
      <dsp:spPr>
        <a:xfrm>
          <a:off x="0" y="1967817"/>
          <a:ext cx="9144000" cy="5170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+mn-lt"/>
            </a:rPr>
            <a:t>Jedna u 8 žena će oboleti ove bolesti (ovaj broj varira između 7 – 9 u različitim delovima sveta)</a:t>
          </a:r>
        </a:p>
      </dsp:txBody>
      <dsp:txXfrm>
        <a:off x="0" y="1967817"/>
        <a:ext cx="9144000" cy="5170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AE924-F5DD-4AA9-B42E-F29901DD6263}">
      <dsp:nvSpPr>
        <dsp:cNvPr id="0" name=""/>
        <dsp:cNvSpPr/>
      </dsp:nvSpPr>
      <dsp:spPr>
        <a:xfrm>
          <a:off x="0" y="216027"/>
          <a:ext cx="9144000" cy="6428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/>
            <a:t>1,15 </a:t>
          </a:r>
          <a:r>
            <a:rPr lang="hr-HR" sz="1800" kern="1200" dirty="0" smtClean="0"/>
            <a:t>miliona novootkrivenih slučajeva godišnje</a:t>
          </a:r>
        </a:p>
      </dsp:txBody>
      <dsp:txXfrm>
        <a:off x="0" y="216027"/>
        <a:ext cx="9144000" cy="642896"/>
      </dsp:txXfrm>
    </dsp:sp>
    <dsp:sp modelId="{7A8168DD-6740-4BC7-9EF7-EDAFA91877E1}">
      <dsp:nvSpPr>
        <dsp:cNvPr id="0" name=""/>
        <dsp:cNvSpPr/>
      </dsp:nvSpPr>
      <dsp:spPr>
        <a:xfrm>
          <a:off x="0" y="879118"/>
          <a:ext cx="9144000" cy="6220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Incidenca je u porastu u više zemalja</a:t>
          </a:r>
        </a:p>
      </dsp:txBody>
      <dsp:txXfrm>
        <a:off x="0" y="879118"/>
        <a:ext cx="9144000" cy="622003"/>
      </dsp:txXfrm>
    </dsp:sp>
    <dsp:sp modelId="{8F7A57AA-67BC-4435-9DD4-1AC956E78CD0}">
      <dsp:nvSpPr>
        <dsp:cNvPr id="0" name=""/>
        <dsp:cNvSpPr/>
      </dsp:nvSpPr>
      <dsp:spPr>
        <a:xfrm>
          <a:off x="0" y="1562869"/>
          <a:ext cx="9144000" cy="5251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/>
            <a:t>470.000 </a:t>
          </a:r>
          <a:r>
            <a:rPr lang="hr-HR" sz="1800" kern="1200" dirty="0" smtClean="0"/>
            <a:t>preminulih od ove bolesti godišnje</a:t>
          </a:r>
        </a:p>
      </dsp:txBody>
      <dsp:txXfrm>
        <a:off x="0" y="1562869"/>
        <a:ext cx="9144000" cy="525158"/>
      </dsp:txXfrm>
    </dsp:sp>
    <dsp:sp modelId="{A79F7FA0-C71C-4CB5-B462-2D5082823BFB}">
      <dsp:nvSpPr>
        <dsp:cNvPr id="0" name=""/>
        <dsp:cNvSpPr/>
      </dsp:nvSpPr>
      <dsp:spPr>
        <a:xfrm>
          <a:off x="0" y="2144787"/>
          <a:ext cx="9144000" cy="60768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Polovina ovih slučajeva dešava se u nisko i srednje razvijenim zemljama</a:t>
          </a:r>
        </a:p>
      </dsp:txBody>
      <dsp:txXfrm>
        <a:off x="0" y="2144787"/>
        <a:ext cx="9144000" cy="6076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D92F11-D380-4858-8718-11A8CADC9567}">
      <dsp:nvSpPr>
        <dsp:cNvPr id="0" name=""/>
        <dsp:cNvSpPr/>
      </dsp:nvSpPr>
      <dsp:spPr>
        <a:xfrm>
          <a:off x="3059820" y="1368154"/>
          <a:ext cx="3134976" cy="2186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solidFill>
                <a:srgbClr val="FFFFFF"/>
              </a:solidFill>
              <a:latin typeface="Calibri" pitchFamily="34" charset="0"/>
            </a:rPr>
            <a:t>Kod svih žena postoji rizik</a:t>
          </a:r>
          <a:endParaRPr lang="en-US" sz="3200" kern="1200" dirty="0">
            <a:latin typeface="Calibri" pitchFamily="34" charset="0"/>
          </a:endParaRPr>
        </a:p>
      </dsp:txBody>
      <dsp:txXfrm>
        <a:off x="3059820" y="1368154"/>
        <a:ext cx="3134976" cy="2186548"/>
      </dsp:txXfrm>
    </dsp:sp>
    <dsp:sp modelId="{777999FA-DF39-4497-B9CA-8D779793BFE2}">
      <dsp:nvSpPr>
        <dsp:cNvPr id="0" name=""/>
        <dsp:cNvSpPr/>
      </dsp:nvSpPr>
      <dsp:spPr>
        <a:xfrm rot="16568031">
          <a:off x="4686182" y="1029489"/>
          <a:ext cx="144916" cy="4197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6568031">
        <a:off x="4686182" y="1029489"/>
        <a:ext cx="144916" cy="419739"/>
      </dsp:txXfrm>
    </dsp:sp>
    <dsp:sp modelId="{BC6AA1D7-6253-4CC7-A490-856B3EF87069}">
      <dsp:nvSpPr>
        <dsp:cNvPr id="0" name=""/>
        <dsp:cNvSpPr/>
      </dsp:nvSpPr>
      <dsp:spPr>
        <a:xfrm>
          <a:off x="3347865" y="124487"/>
          <a:ext cx="2956374" cy="97516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chemeClr val="bg1"/>
              </a:solidFill>
              <a:latin typeface="Calibri" pitchFamily="34" charset="0"/>
            </a:rPr>
            <a:t>Genetska predispozicija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347865" y="124487"/>
        <a:ext cx="2956374" cy="975169"/>
      </dsp:txXfrm>
    </dsp:sp>
    <dsp:sp modelId="{FC223785-8BCC-45BE-80BD-2987AA14488D}">
      <dsp:nvSpPr>
        <dsp:cNvPr id="0" name=""/>
        <dsp:cNvSpPr/>
      </dsp:nvSpPr>
      <dsp:spPr>
        <a:xfrm rot="20160004">
          <a:off x="6145643" y="1444963"/>
          <a:ext cx="586624" cy="4197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0160004">
        <a:off x="6145643" y="1444963"/>
        <a:ext cx="586624" cy="419739"/>
      </dsp:txXfrm>
    </dsp:sp>
    <dsp:sp modelId="{A12DFBEC-D41F-4E45-9C1B-006CA6B9A59B}">
      <dsp:nvSpPr>
        <dsp:cNvPr id="0" name=""/>
        <dsp:cNvSpPr/>
      </dsp:nvSpPr>
      <dsp:spPr>
        <a:xfrm>
          <a:off x="6644978" y="379571"/>
          <a:ext cx="2499021" cy="12544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solidFill>
                <a:schemeClr val="bg1"/>
              </a:solidFill>
              <a:latin typeface="Calibri" pitchFamily="34" charset="0"/>
            </a:rPr>
            <a:t>Izloženost radioaktivnom zračenju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6644978" y="379571"/>
        <a:ext cx="2499021" cy="1254438"/>
      </dsp:txXfrm>
    </dsp:sp>
    <dsp:sp modelId="{C10C3120-AA0B-48AE-A33D-E6225D316FA9}">
      <dsp:nvSpPr>
        <dsp:cNvPr id="0" name=""/>
        <dsp:cNvSpPr/>
      </dsp:nvSpPr>
      <dsp:spPr>
        <a:xfrm rot="27069">
          <a:off x="6399592" y="2267457"/>
          <a:ext cx="493645" cy="4197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7069">
        <a:off x="6399592" y="2267457"/>
        <a:ext cx="493645" cy="419739"/>
      </dsp:txXfrm>
    </dsp:sp>
    <dsp:sp modelId="{9B0F8A06-AE8E-4BE0-BFC8-CCECEFC27D44}">
      <dsp:nvSpPr>
        <dsp:cNvPr id="0" name=""/>
        <dsp:cNvSpPr/>
      </dsp:nvSpPr>
      <dsp:spPr>
        <a:xfrm>
          <a:off x="7126020" y="1819741"/>
          <a:ext cx="1840220" cy="13372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solidFill>
                <a:schemeClr val="bg1"/>
              </a:solidFill>
              <a:latin typeface="Calibri" pitchFamily="34" charset="0"/>
            </a:rPr>
            <a:t>Menstrualna istorija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7126020" y="1819741"/>
        <a:ext cx="1840220" cy="1337213"/>
      </dsp:txXfrm>
    </dsp:sp>
    <dsp:sp modelId="{FD1AA807-555F-4415-BE7D-B599849CDEBA}">
      <dsp:nvSpPr>
        <dsp:cNvPr id="0" name=""/>
        <dsp:cNvSpPr/>
      </dsp:nvSpPr>
      <dsp:spPr>
        <a:xfrm rot="1723042">
          <a:off x="5994692" y="3122708"/>
          <a:ext cx="445317" cy="4197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723042">
        <a:off x="5994692" y="3122708"/>
        <a:ext cx="445317" cy="419739"/>
      </dsp:txXfrm>
    </dsp:sp>
    <dsp:sp modelId="{532F7ED1-C2A9-40FD-8A36-A81064C1F3A3}">
      <dsp:nvSpPr>
        <dsp:cNvPr id="0" name=""/>
        <dsp:cNvSpPr/>
      </dsp:nvSpPr>
      <dsp:spPr>
        <a:xfrm>
          <a:off x="6117905" y="3403907"/>
          <a:ext cx="2637084" cy="11931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solidFill>
                <a:schemeClr val="bg1"/>
              </a:solidFill>
              <a:latin typeface="Calibri" pitchFamily="34" charset="0"/>
            </a:rPr>
            <a:t>Hormonska terapija (estrogen)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6117905" y="3403907"/>
        <a:ext cx="2637084" cy="1193173"/>
      </dsp:txXfrm>
    </dsp:sp>
    <dsp:sp modelId="{E9E7EBD6-AA27-45E6-85C9-C1A49E8404BD}">
      <dsp:nvSpPr>
        <dsp:cNvPr id="0" name=""/>
        <dsp:cNvSpPr/>
      </dsp:nvSpPr>
      <dsp:spPr>
        <a:xfrm rot="5405716">
          <a:off x="4550729" y="3481243"/>
          <a:ext cx="149067" cy="4197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5716">
        <a:off x="4550729" y="3481243"/>
        <a:ext cx="149067" cy="419739"/>
      </dsp:txXfrm>
    </dsp:sp>
    <dsp:sp modelId="{308DBA1A-2418-44BC-90DC-AF9787E2FFE9}">
      <dsp:nvSpPr>
        <dsp:cNvPr id="0" name=""/>
        <dsp:cNvSpPr/>
      </dsp:nvSpPr>
      <dsp:spPr>
        <a:xfrm>
          <a:off x="3525619" y="3835961"/>
          <a:ext cx="2197253" cy="9340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solidFill>
                <a:schemeClr val="bg1"/>
              </a:solidFill>
              <a:latin typeface="Calibri" pitchFamily="34" charset="0"/>
            </a:rPr>
            <a:t>Rasa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525619" y="3835961"/>
        <a:ext cx="2197253" cy="934026"/>
      </dsp:txXfrm>
    </dsp:sp>
    <dsp:sp modelId="{0D9F59BE-0DB9-45B0-9C0C-0E96373115A6}">
      <dsp:nvSpPr>
        <dsp:cNvPr id="0" name=""/>
        <dsp:cNvSpPr/>
      </dsp:nvSpPr>
      <dsp:spPr>
        <a:xfrm rot="9245805">
          <a:off x="2411062" y="3157216"/>
          <a:ext cx="702768" cy="4197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9245805">
        <a:off x="2411062" y="3157216"/>
        <a:ext cx="702768" cy="419739"/>
      </dsp:txXfrm>
    </dsp:sp>
    <dsp:sp modelId="{CA0E1BAA-0200-4FB8-9E26-AB6F5B88CD09}">
      <dsp:nvSpPr>
        <dsp:cNvPr id="0" name=""/>
        <dsp:cNvSpPr/>
      </dsp:nvSpPr>
      <dsp:spPr>
        <a:xfrm>
          <a:off x="573297" y="3448176"/>
          <a:ext cx="1756511" cy="111107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solidFill>
                <a:schemeClr val="bg1"/>
              </a:solidFill>
              <a:latin typeface="+mn-lt"/>
            </a:rPr>
            <a:t>Uzrast</a:t>
          </a:r>
          <a:endParaRPr lang="en-US" sz="1900" kern="1200" dirty="0">
            <a:solidFill>
              <a:schemeClr val="bg1"/>
            </a:solidFill>
            <a:latin typeface="+mn-lt"/>
          </a:endParaRPr>
        </a:p>
      </dsp:txBody>
      <dsp:txXfrm>
        <a:off x="573297" y="3448176"/>
        <a:ext cx="1756511" cy="1111076"/>
      </dsp:txXfrm>
    </dsp:sp>
    <dsp:sp modelId="{50E6A440-33FF-4D65-88CF-90DE0E00427A}">
      <dsp:nvSpPr>
        <dsp:cNvPr id="0" name=""/>
        <dsp:cNvSpPr/>
      </dsp:nvSpPr>
      <dsp:spPr>
        <a:xfrm rot="11044360">
          <a:off x="2808843" y="2128610"/>
          <a:ext cx="183383" cy="4197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1044360">
        <a:off x="2808843" y="2128610"/>
        <a:ext cx="183383" cy="419739"/>
      </dsp:txXfrm>
    </dsp:sp>
    <dsp:sp modelId="{41BECF0D-2DDF-4DD9-834F-8B707C29C147}">
      <dsp:nvSpPr>
        <dsp:cNvPr id="0" name=""/>
        <dsp:cNvSpPr/>
      </dsp:nvSpPr>
      <dsp:spPr>
        <a:xfrm>
          <a:off x="429270" y="1647969"/>
          <a:ext cx="2304261" cy="11931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solidFill>
                <a:schemeClr val="bg1"/>
              </a:solidFill>
              <a:latin typeface="Calibri" pitchFamily="34" charset="0"/>
            </a:rPr>
            <a:t>Porodična istorija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429270" y="1647969"/>
        <a:ext cx="2304261" cy="1193173"/>
      </dsp:txXfrm>
    </dsp:sp>
    <dsp:sp modelId="{264CD8F0-8A4A-4F3F-BC35-5164D5B313C3}">
      <dsp:nvSpPr>
        <dsp:cNvPr id="0" name=""/>
        <dsp:cNvSpPr/>
      </dsp:nvSpPr>
      <dsp:spPr>
        <a:xfrm rot="12633132">
          <a:off x="2411785" y="1177287"/>
          <a:ext cx="791130" cy="4197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2633132">
        <a:off x="2411785" y="1177287"/>
        <a:ext cx="791130" cy="419739"/>
      </dsp:txXfrm>
    </dsp:sp>
    <dsp:sp modelId="{1E942955-711D-487B-8362-EDBC9C9DAF1F}">
      <dsp:nvSpPr>
        <dsp:cNvPr id="0" name=""/>
        <dsp:cNvSpPr/>
      </dsp:nvSpPr>
      <dsp:spPr>
        <a:xfrm>
          <a:off x="351586" y="166759"/>
          <a:ext cx="2309938" cy="9051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solidFill>
                <a:schemeClr val="bg1"/>
              </a:solidFill>
              <a:latin typeface="Calibri" pitchFamily="34" charset="0"/>
            </a:rPr>
            <a:t>Reproduktivna istorija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51586" y="166759"/>
        <a:ext cx="2309938" cy="9051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D92F11-D380-4858-8718-11A8CADC9567}">
      <dsp:nvSpPr>
        <dsp:cNvPr id="0" name=""/>
        <dsp:cNvSpPr/>
      </dsp:nvSpPr>
      <dsp:spPr>
        <a:xfrm>
          <a:off x="3008411" y="1416513"/>
          <a:ext cx="3125914" cy="21802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1" kern="1200" dirty="0" smtClean="0">
              <a:solidFill>
                <a:srgbClr val="FFFFFF"/>
              </a:solidFill>
              <a:latin typeface="Calibri" pitchFamily="34" charset="0"/>
            </a:rPr>
            <a:t>Kod svih žena postoji rizik</a:t>
          </a:r>
          <a:endParaRPr lang="en-US" sz="3400" kern="1200" dirty="0">
            <a:latin typeface="Calibri" pitchFamily="34" charset="0"/>
          </a:endParaRPr>
        </a:p>
      </dsp:txBody>
      <dsp:txXfrm>
        <a:off x="3008411" y="1416513"/>
        <a:ext cx="3125914" cy="2180228"/>
      </dsp:txXfrm>
    </dsp:sp>
    <dsp:sp modelId="{777999FA-DF39-4497-B9CA-8D779793BFE2}">
      <dsp:nvSpPr>
        <dsp:cNvPr id="0" name=""/>
        <dsp:cNvSpPr/>
      </dsp:nvSpPr>
      <dsp:spPr>
        <a:xfrm rot="16604487">
          <a:off x="4653706" y="1073664"/>
          <a:ext cx="117393" cy="479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6604487">
        <a:off x="4653706" y="1073664"/>
        <a:ext cx="117393" cy="479702"/>
      </dsp:txXfrm>
    </dsp:sp>
    <dsp:sp modelId="{BC6AA1D7-6253-4CC7-A490-856B3EF87069}">
      <dsp:nvSpPr>
        <dsp:cNvPr id="0" name=""/>
        <dsp:cNvSpPr/>
      </dsp:nvSpPr>
      <dsp:spPr>
        <a:xfrm>
          <a:off x="3355003" y="86339"/>
          <a:ext cx="2873179" cy="11144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rgbClr val="FFFFFF"/>
              </a:solidFill>
              <a:latin typeface="Calibri" pitchFamily="34" charset="0"/>
            </a:rPr>
            <a:t>Nulipara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355003" y="86339"/>
        <a:ext cx="2873179" cy="1114479"/>
      </dsp:txXfrm>
    </dsp:sp>
    <dsp:sp modelId="{FC223785-8BCC-45BE-80BD-2987AA14488D}">
      <dsp:nvSpPr>
        <dsp:cNvPr id="0" name=""/>
        <dsp:cNvSpPr/>
      </dsp:nvSpPr>
      <dsp:spPr>
        <a:xfrm rot="20427469">
          <a:off x="6125772" y="1635975"/>
          <a:ext cx="445525" cy="479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20427469">
        <a:off x="6125772" y="1635975"/>
        <a:ext cx="445525" cy="479702"/>
      </dsp:txXfrm>
    </dsp:sp>
    <dsp:sp modelId="{A12DFBEC-D41F-4E45-9C1B-006CA6B9A59B}">
      <dsp:nvSpPr>
        <dsp:cNvPr id="0" name=""/>
        <dsp:cNvSpPr/>
      </dsp:nvSpPr>
      <dsp:spPr>
        <a:xfrm>
          <a:off x="6588217" y="648074"/>
          <a:ext cx="2399544" cy="14336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FFFFFF"/>
              </a:solidFill>
              <a:latin typeface="Calibri" pitchFamily="34" charset="0"/>
            </a:rPr>
            <a:t>Kontraceptivne tablete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6588217" y="648074"/>
        <a:ext cx="2399544" cy="1433644"/>
      </dsp:txXfrm>
    </dsp:sp>
    <dsp:sp modelId="{C10C3120-AA0B-48AE-A33D-E6225D316FA9}">
      <dsp:nvSpPr>
        <dsp:cNvPr id="0" name=""/>
        <dsp:cNvSpPr/>
      </dsp:nvSpPr>
      <dsp:spPr>
        <a:xfrm rot="889021">
          <a:off x="6193640" y="2751235"/>
          <a:ext cx="418261" cy="479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889021">
        <a:off x="6193640" y="2751235"/>
        <a:ext cx="418261" cy="479702"/>
      </dsp:txXfrm>
    </dsp:sp>
    <dsp:sp modelId="{9B0F8A06-AE8E-4BE0-BFC8-CCECEFC27D44}">
      <dsp:nvSpPr>
        <dsp:cNvPr id="0" name=""/>
        <dsp:cNvSpPr/>
      </dsp:nvSpPr>
      <dsp:spPr>
        <a:xfrm>
          <a:off x="6732242" y="2592286"/>
          <a:ext cx="2103108" cy="15282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FFFFFF"/>
              </a:solidFill>
              <a:latin typeface="Calibri" pitchFamily="34" charset="0"/>
            </a:rPr>
            <a:t>Hormonska terapija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6732242" y="2592286"/>
        <a:ext cx="2103108" cy="1528244"/>
      </dsp:txXfrm>
    </dsp:sp>
    <dsp:sp modelId="{E9E7EBD6-AA27-45E6-85C9-C1A49E8404BD}">
      <dsp:nvSpPr>
        <dsp:cNvPr id="0" name=""/>
        <dsp:cNvSpPr/>
      </dsp:nvSpPr>
      <dsp:spPr>
        <a:xfrm rot="4651155">
          <a:off x="4783124" y="3423081"/>
          <a:ext cx="88367" cy="479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4651155">
        <a:off x="4783124" y="3423081"/>
        <a:ext cx="88367" cy="479702"/>
      </dsp:txXfrm>
    </dsp:sp>
    <dsp:sp modelId="{308DBA1A-2418-44BC-90DC-AF9787E2FFE9}">
      <dsp:nvSpPr>
        <dsp:cNvPr id="0" name=""/>
        <dsp:cNvSpPr/>
      </dsp:nvSpPr>
      <dsp:spPr>
        <a:xfrm>
          <a:off x="3707908" y="3744423"/>
          <a:ext cx="2511146" cy="106745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FFFFFF"/>
              </a:solidFill>
              <a:latin typeface="Calibri" pitchFamily="34" charset="0"/>
            </a:rPr>
            <a:t>Alkohol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707908" y="3744423"/>
        <a:ext cx="2511146" cy="1067458"/>
      </dsp:txXfrm>
    </dsp:sp>
    <dsp:sp modelId="{0D9F59BE-0DB9-45B0-9C0C-0E96373115A6}">
      <dsp:nvSpPr>
        <dsp:cNvPr id="0" name=""/>
        <dsp:cNvSpPr/>
      </dsp:nvSpPr>
      <dsp:spPr>
        <a:xfrm rot="8864600">
          <a:off x="2900362" y="3194524"/>
          <a:ext cx="401987" cy="479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8864600">
        <a:off x="2900362" y="3194524"/>
        <a:ext cx="401987" cy="479702"/>
      </dsp:txXfrm>
    </dsp:sp>
    <dsp:sp modelId="{CA0E1BAA-0200-4FB8-9E26-AB6F5B88CD09}">
      <dsp:nvSpPr>
        <dsp:cNvPr id="0" name=""/>
        <dsp:cNvSpPr/>
      </dsp:nvSpPr>
      <dsp:spPr>
        <a:xfrm>
          <a:off x="1056767" y="3456382"/>
          <a:ext cx="2007441" cy="12698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FFFFFF"/>
              </a:solidFill>
              <a:latin typeface="Calibri" pitchFamily="34" charset="0"/>
            </a:rPr>
            <a:t>Dojenje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56767" y="3456382"/>
        <a:ext cx="2007441" cy="1269801"/>
      </dsp:txXfrm>
    </dsp:sp>
    <dsp:sp modelId="{50E6A440-33FF-4D65-88CF-90DE0E00427A}">
      <dsp:nvSpPr>
        <dsp:cNvPr id="0" name=""/>
        <dsp:cNvSpPr/>
      </dsp:nvSpPr>
      <dsp:spPr>
        <a:xfrm rot="10598100">
          <a:off x="2614883" y="2373513"/>
          <a:ext cx="282312" cy="479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598100">
        <a:off x="2614883" y="2373513"/>
        <a:ext cx="282312" cy="479702"/>
      </dsp:txXfrm>
    </dsp:sp>
    <dsp:sp modelId="{41BECF0D-2DDF-4DD9-834F-8B707C29C147}">
      <dsp:nvSpPr>
        <dsp:cNvPr id="0" name=""/>
        <dsp:cNvSpPr/>
      </dsp:nvSpPr>
      <dsp:spPr>
        <a:xfrm>
          <a:off x="142742" y="2016256"/>
          <a:ext cx="2345399" cy="13636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FFFFFF"/>
              </a:solidFill>
              <a:latin typeface="Calibri" pitchFamily="34" charset="0"/>
            </a:rPr>
            <a:t>Fizička aktivnost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42742" y="2016256"/>
        <a:ext cx="2345399" cy="1363627"/>
      </dsp:txXfrm>
    </dsp:sp>
    <dsp:sp modelId="{264CD8F0-8A4A-4F3F-BC35-5164D5B313C3}">
      <dsp:nvSpPr>
        <dsp:cNvPr id="0" name=""/>
        <dsp:cNvSpPr/>
      </dsp:nvSpPr>
      <dsp:spPr>
        <a:xfrm rot="12122570">
          <a:off x="2462836" y="1526686"/>
          <a:ext cx="561362" cy="47970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2122570">
        <a:off x="2462836" y="1526686"/>
        <a:ext cx="561362" cy="479702"/>
      </dsp:txXfrm>
    </dsp:sp>
    <dsp:sp modelId="{1E942955-711D-487B-8362-EDBC9C9DAF1F}">
      <dsp:nvSpPr>
        <dsp:cNvPr id="0" name=""/>
        <dsp:cNvSpPr/>
      </dsp:nvSpPr>
      <dsp:spPr>
        <a:xfrm>
          <a:off x="0" y="672918"/>
          <a:ext cx="2639930" cy="10344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FFFFFF"/>
              </a:solidFill>
              <a:latin typeface="Calibri" pitchFamily="34" charset="0"/>
            </a:rPr>
            <a:t>Gojaznost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672918"/>
        <a:ext cx="2639930" cy="10344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BD47C8-FA25-420C-A588-2829BA2EA2AC}">
      <dsp:nvSpPr>
        <dsp:cNvPr id="0" name=""/>
        <dsp:cNvSpPr/>
      </dsp:nvSpPr>
      <dsp:spPr>
        <a:xfrm flipV="1">
          <a:off x="0" y="541309"/>
          <a:ext cx="2328937" cy="11382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27938-FEA9-49F8-A994-7A311F2CA3A6}">
      <dsp:nvSpPr>
        <dsp:cNvPr id="0" name=""/>
        <dsp:cNvSpPr/>
      </dsp:nvSpPr>
      <dsp:spPr>
        <a:xfrm>
          <a:off x="0" y="0"/>
          <a:ext cx="5023284" cy="826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68" tIns="0" rIns="1898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Dijagnosticirani pacijenti</a:t>
          </a:r>
          <a:endParaRPr lang="en-US" sz="2800" kern="1200" dirty="0"/>
        </a:p>
      </dsp:txBody>
      <dsp:txXfrm>
        <a:off x="0" y="0"/>
        <a:ext cx="5023284" cy="826560"/>
      </dsp:txXfrm>
    </dsp:sp>
    <dsp:sp modelId="{4EFFA36A-17A1-4BEA-B157-320CB12C52ED}">
      <dsp:nvSpPr>
        <dsp:cNvPr id="0" name=""/>
        <dsp:cNvSpPr/>
      </dsp:nvSpPr>
      <dsp:spPr>
        <a:xfrm>
          <a:off x="0" y="1245625"/>
          <a:ext cx="7176120" cy="395370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47" tIns="583184" rIns="55694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solidFill>
                <a:srgbClr val="002060"/>
              </a:solidFill>
            </a:rPr>
            <a:t>Eho na dojci</a:t>
          </a:r>
          <a:endParaRPr lang="en-US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solidFill>
                <a:srgbClr val="002060"/>
              </a:solidFill>
            </a:rPr>
            <a:t>Digitalna mamografija</a:t>
          </a:r>
          <a:endParaRPr lang="en-US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solidFill>
                <a:srgbClr val="002060"/>
              </a:solidFill>
            </a:rPr>
            <a:t>MRI</a:t>
          </a:r>
          <a:endParaRPr lang="en-US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solidFill>
                <a:srgbClr val="002060"/>
              </a:solidFill>
            </a:rPr>
            <a:t>PET/KT</a:t>
          </a:r>
          <a:endParaRPr lang="en-US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solidFill>
                <a:srgbClr val="002060"/>
              </a:solidFill>
            </a:rPr>
            <a:t>Biopsija</a:t>
          </a:r>
          <a:endParaRPr lang="en-US" sz="2800" kern="1200" dirty="0">
            <a:solidFill>
              <a:srgbClr val="002060"/>
            </a:solidFill>
          </a:endParaRPr>
        </a:p>
      </dsp:txBody>
      <dsp:txXfrm>
        <a:off x="0" y="1245625"/>
        <a:ext cx="7176120" cy="3953707"/>
      </dsp:txXfrm>
    </dsp:sp>
    <dsp:sp modelId="{9AD408A1-2F0B-44F7-B39D-C4BD6B25FDBD}">
      <dsp:nvSpPr>
        <dsp:cNvPr id="0" name=""/>
        <dsp:cNvSpPr/>
      </dsp:nvSpPr>
      <dsp:spPr>
        <a:xfrm>
          <a:off x="0" y="842375"/>
          <a:ext cx="5023284" cy="826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68" tIns="0" rIns="18986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Pacijenti za dijagnozu</a:t>
          </a:r>
          <a:endParaRPr lang="en-US" sz="2800" kern="1200" dirty="0"/>
        </a:p>
      </dsp:txBody>
      <dsp:txXfrm>
        <a:off x="0" y="842375"/>
        <a:ext cx="5023284" cy="826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28223-6FE3-4178-87F3-E32574472BA7}">
      <dsp:nvSpPr>
        <dsp:cNvPr id="0" name=""/>
        <dsp:cNvSpPr/>
      </dsp:nvSpPr>
      <dsp:spPr>
        <a:xfrm>
          <a:off x="0" y="56006"/>
          <a:ext cx="7380312" cy="6439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ISO 15189</a:t>
          </a:r>
          <a:r>
            <a:rPr lang="hr-HR" sz="1400" kern="1200" dirty="0" smtClean="0"/>
            <a:t> </a:t>
          </a:r>
          <a:r>
            <a:rPr lang="en-US" sz="1400" kern="1200" dirty="0" smtClean="0"/>
            <a:t>–</a:t>
          </a:r>
          <a:r>
            <a:rPr lang="hr-HR" sz="1400" kern="1200" dirty="0" smtClean="0"/>
            <a:t> prva histopatološka laboratorija u Makedoniji akreditiovana od strane ATS (akredaciono telo Srbije)</a:t>
          </a:r>
        </a:p>
      </dsp:txBody>
      <dsp:txXfrm>
        <a:off x="0" y="56006"/>
        <a:ext cx="7380312" cy="643938"/>
      </dsp:txXfrm>
    </dsp:sp>
    <dsp:sp modelId="{D409BBFB-1BB8-4A31-BFDF-E89005B1B578}">
      <dsp:nvSpPr>
        <dsp:cNvPr id="0" name=""/>
        <dsp:cNvSpPr/>
      </dsp:nvSpPr>
      <dsp:spPr>
        <a:xfrm>
          <a:off x="0" y="728081"/>
          <a:ext cx="7380312" cy="6439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Punkciona biopsija</a:t>
          </a:r>
          <a:endParaRPr lang="en-US" sz="1400" kern="1200" dirty="0"/>
        </a:p>
      </dsp:txBody>
      <dsp:txXfrm>
        <a:off x="0" y="728081"/>
        <a:ext cx="7380312" cy="643938"/>
      </dsp:txXfrm>
    </dsp:sp>
    <dsp:sp modelId="{91617A46-9820-47B3-9841-1E64F3A18169}">
      <dsp:nvSpPr>
        <dsp:cNvPr id="0" name=""/>
        <dsp:cNvSpPr/>
      </dsp:nvSpPr>
      <dsp:spPr>
        <a:xfrm>
          <a:off x="0" y="1400155"/>
          <a:ext cx="7380312" cy="6439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Analiza operativnog  materijala za predoperativnu klasifikaciju tumora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 određivanje stadijuma bolesti</a:t>
          </a:r>
        </a:p>
      </dsp:txBody>
      <dsp:txXfrm>
        <a:off x="0" y="1400155"/>
        <a:ext cx="7380312" cy="643938"/>
      </dsp:txXfrm>
    </dsp:sp>
    <dsp:sp modelId="{A2FADA16-238B-4D67-95DA-A1FF4AFAC955}">
      <dsp:nvSpPr>
        <dsp:cNvPr id="0" name=""/>
        <dsp:cNvSpPr/>
      </dsp:nvSpPr>
      <dsp:spPr>
        <a:xfrm>
          <a:off x="0" y="2072230"/>
          <a:ext cx="7380312" cy="6439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Imunohistohemiska analiza za target terapiju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kern="1200" baseline="0" dirty="0" smtClean="0"/>
            <a:t>-</a:t>
          </a:r>
          <a:r>
            <a:rPr lang="hr-HR" sz="1400" kern="1200" baseline="0" dirty="0" smtClean="0"/>
            <a:t>Imunofenotipizacija karcinoma dojke</a:t>
          </a:r>
        </a:p>
      </dsp:txBody>
      <dsp:txXfrm>
        <a:off x="0" y="2072230"/>
        <a:ext cx="7380312" cy="643938"/>
      </dsp:txXfrm>
    </dsp:sp>
    <dsp:sp modelId="{8512F912-EADA-4F11-A489-A4348322D3B0}">
      <dsp:nvSpPr>
        <dsp:cNvPr id="0" name=""/>
        <dsp:cNvSpPr/>
      </dsp:nvSpPr>
      <dsp:spPr>
        <a:xfrm>
          <a:off x="0" y="2744305"/>
          <a:ext cx="7380312" cy="6439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Molekularna analiza karcinoma na dojci</a:t>
          </a:r>
          <a:r>
            <a:rPr lang="mk-MK" sz="1400" kern="1200" dirty="0" smtClean="0"/>
            <a:t> (</a:t>
          </a:r>
          <a:r>
            <a:rPr lang="en-US" sz="1400" kern="1200" dirty="0" err="1" smtClean="0"/>
            <a:t>BRCA</a:t>
          </a:r>
          <a:r>
            <a:rPr lang="en-US" sz="1400" kern="1200" dirty="0" smtClean="0"/>
            <a:t> 1 </a:t>
          </a:r>
          <a:r>
            <a:rPr lang="mk-MK" sz="1400" kern="1200" dirty="0" smtClean="0"/>
            <a:t>и </a:t>
          </a:r>
          <a:r>
            <a:rPr lang="en-US" sz="1400" kern="1200" dirty="0" err="1" smtClean="0"/>
            <a:t>BRCA2</a:t>
          </a:r>
          <a:r>
            <a:rPr lang="en-US" sz="1400" kern="1200" dirty="0" smtClean="0"/>
            <a:t>)  </a:t>
          </a:r>
          <a:endParaRPr lang="mk-MK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na institutu za genetsko inženerstvo</a:t>
          </a:r>
        </a:p>
      </dsp:txBody>
      <dsp:txXfrm>
        <a:off x="0" y="2744305"/>
        <a:ext cx="7380312" cy="64393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28223-6FE3-4178-87F3-E32574472BA7}">
      <dsp:nvSpPr>
        <dsp:cNvPr id="0" name=""/>
        <dsp:cNvSpPr/>
      </dsp:nvSpPr>
      <dsp:spPr>
        <a:xfrm>
          <a:off x="0" y="0"/>
          <a:ext cx="7776864" cy="9627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Tumerektomija</a:t>
          </a:r>
          <a:endParaRPr lang="en-US" sz="1300" kern="1200" dirty="0"/>
        </a:p>
      </dsp:txBody>
      <dsp:txXfrm>
        <a:off x="0" y="0"/>
        <a:ext cx="7776864" cy="962764"/>
      </dsp:txXfrm>
    </dsp:sp>
    <dsp:sp modelId="{D409BBFB-1BB8-4A31-BFDF-E89005B1B578}">
      <dsp:nvSpPr>
        <dsp:cNvPr id="0" name=""/>
        <dsp:cNvSpPr/>
      </dsp:nvSpPr>
      <dsp:spPr>
        <a:xfrm>
          <a:off x="0" y="966509"/>
          <a:ext cx="7776864" cy="9627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Radikalna mastektomija po</a:t>
          </a:r>
          <a:r>
            <a:rPr lang="mk-MK" sz="2400" kern="1200" dirty="0" smtClean="0"/>
            <a:t> </a:t>
          </a:r>
          <a:r>
            <a:rPr lang="en-US" sz="2400" kern="1200" dirty="0" err="1" smtClean="0"/>
            <a:t>Madem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0" y="966509"/>
        <a:ext cx="7776864" cy="962764"/>
      </dsp:txXfrm>
    </dsp:sp>
    <dsp:sp modelId="{91617A46-9820-47B3-9841-1E64F3A18169}">
      <dsp:nvSpPr>
        <dsp:cNvPr id="0" name=""/>
        <dsp:cNvSpPr/>
      </dsp:nvSpPr>
      <dsp:spPr>
        <a:xfrm>
          <a:off x="0" y="1935578"/>
          <a:ext cx="7776864" cy="9627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 smtClean="0">
              <a:solidFill>
                <a:schemeClr val="bg1"/>
              </a:solidFill>
              <a:latin typeface="+mn-lt"/>
            </a:rPr>
            <a:t>Kvadrantektomija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0" y="1935578"/>
        <a:ext cx="7776864" cy="962764"/>
      </dsp:txXfrm>
    </dsp:sp>
    <dsp:sp modelId="{A2FADA16-238B-4D67-95DA-A1FF4AFAC955}">
      <dsp:nvSpPr>
        <dsp:cNvPr id="0" name=""/>
        <dsp:cNvSpPr/>
      </dsp:nvSpPr>
      <dsp:spPr>
        <a:xfrm>
          <a:off x="0" y="2892165"/>
          <a:ext cx="7776864" cy="9627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baseline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baseline="0" dirty="0" smtClean="0"/>
            <a:t>Lampektomija</a:t>
          </a:r>
          <a:endParaRPr lang="en-US" sz="1400" kern="1200" baseline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92165"/>
        <a:ext cx="7776864" cy="96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68132-5854-4823-822C-564A1E486BE2}" type="datetimeFigureOut">
              <a:rPr lang="mk-MK" smtClean="0"/>
              <a:pPr/>
              <a:t>08.12.2015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6A3D9-84BC-4BE8-988E-439CF8163516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424551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A3D9-84BC-4BE8-988E-439CF8163516}" type="slidenum">
              <a:rPr lang="mk-MK" smtClean="0"/>
              <a:pPr/>
              <a:t>12</a:t>
            </a:fld>
            <a:endParaRPr lang="mk-M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A3D9-84BC-4BE8-988E-439CF8163516}" type="slidenum">
              <a:rPr lang="mk-MK" smtClean="0"/>
              <a:pPr/>
              <a:t>13</a:t>
            </a:fld>
            <a:endParaRPr lang="mk-M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A3D9-84BC-4BE8-988E-439CF8163516}" type="slidenum">
              <a:rPr lang="mk-MK" smtClean="0"/>
              <a:pPr/>
              <a:t>14</a:t>
            </a:fld>
            <a:endParaRPr lang="mk-M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A3D9-84BC-4BE8-988E-439CF8163516}" type="slidenum">
              <a:rPr lang="mk-MK" smtClean="0"/>
              <a:pPr/>
              <a:t>15</a:t>
            </a:fld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93B3-A7A2-42C2-953F-CA4D719E7DA7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13A0-C47B-4A61-AA95-0CDC94742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44624" y="836712"/>
            <a:ext cx="11052720" cy="61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ctr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3200" b="1" dirty="0" smtClean="0">
                <a:solidFill>
                  <a:srgbClr val="002060"/>
                </a:solidFill>
              </a:rPr>
              <a:t>Klinička bolnica „Adžibadem Sistina”</a:t>
            </a:r>
            <a:endParaRPr lang="mk-MK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Z:\FOTOGRAFII OD BOLNICA\Zgrada nadvor\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6837" y="1628800"/>
            <a:ext cx="6493831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805264"/>
            <a:ext cx="9144000" cy="1152128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5656" y="1268760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396531464"/>
              </p:ext>
            </p:extLst>
          </p:nvPr>
        </p:nvGraphicFramePr>
        <p:xfrm>
          <a:off x="683568" y="980728"/>
          <a:ext cx="7176120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987824" y="4427820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7904" y="4211796"/>
            <a:ext cx="105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Citološka</a:t>
            </a:r>
            <a:endParaRPr lang="mk-MK" b="1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87824" y="4643844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4" idx="1"/>
          </p:cNvCxnSpPr>
          <p:nvPr/>
        </p:nvCxnSpPr>
        <p:spPr>
          <a:xfrm>
            <a:off x="2987824" y="4859868"/>
            <a:ext cx="720080" cy="11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7904" y="44998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Core </a:t>
            </a:r>
            <a:r>
              <a:rPr lang="hr-HR" b="1" dirty="0" smtClean="0">
                <a:solidFill>
                  <a:schemeClr val="tx2"/>
                </a:solidFill>
              </a:rPr>
              <a:t>biopsija</a:t>
            </a:r>
            <a:endParaRPr lang="mk-MK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47878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Biopsija</a:t>
            </a:r>
            <a:endParaRPr lang="mk-MK" b="1" dirty="0" smtClean="0">
              <a:solidFill>
                <a:schemeClr val="tx2"/>
              </a:solidFill>
            </a:endParaRPr>
          </a:p>
        </p:txBody>
      </p:sp>
      <p:cxnSp>
        <p:nvCxnSpPr>
          <p:cNvPr id="28" name="Straight Arrow Connector 27"/>
          <p:cNvCxnSpPr>
            <a:endCxn id="31" idx="1"/>
          </p:cNvCxnSpPr>
          <p:nvPr/>
        </p:nvCxnSpPr>
        <p:spPr>
          <a:xfrm>
            <a:off x="2987824" y="4931876"/>
            <a:ext cx="720080" cy="32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07904" y="5075892"/>
            <a:ext cx="16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Sa markiranjem</a:t>
            </a:r>
            <a:endParaRPr lang="mk-MK" b="1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87824" y="5003884"/>
            <a:ext cx="648072" cy="472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07904" y="5363924"/>
            <a:ext cx="168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 print </a:t>
            </a:r>
            <a:r>
              <a:rPr lang="hr-HR" b="1" dirty="0" smtClean="0">
                <a:solidFill>
                  <a:schemeClr val="tx2"/>
                </a:solidFill>
              </a:rPr>
              <a:t>biopsija</a:t>
            </a:r>
            <a:endParaRPr lang="mk-MK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32240" y="5445224"/>
            <a:ext cx="177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D-r Maja Čapova</a:t>
            </a:r>
            <a:endParaRPr lang="mk-MK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TEKOVNO\fotografii za sajt\radiologija so nuklearna\D-r Maja Capov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276872"/>
            <a:ext cx="2376264" cy="319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403648" y="1556792"/>
          <a:ext cx="65527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23728" y="227687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dirty="0" smtClean="0"/>
          </a:p>
          <a:p>
            <a:pPr>
              <a:buFontTx/>
              <a:buChar char="-"/>
            </a:pPr>
            <a:endParaRPr lang="mk-MK" dirty="0" smtClean="0"/>
          </a:p>
          <a:p>
            <a:r>
              <a:rPr lang="en-US" sz="5400" dirty="0" smtClean="0">
                <a:solidFill>
                  <a:srgbClr val="002060"/>
                </a:solidFill>
              </a:rPr>
              <a:t>    </a:t>
            </a:r>
            <a:r>
              <a:rPr lang="en-US" sz="5400" b="1" dirty="0" smtClean="0">
                <a:solidFill>
                  <a:srgbClr val="002060"/>
                </a:solidFill>
              </a:rPr>
              <a:t>CA </a:t>
            </a:r>
            <a:r>
              <a:rPr lang="en-US" sz="5400" b="1" dirty="0" err="1" smtClean="0">
                <a:solidFill>
                  <a:srgbClr val="002060"/>
                </a:solidFill>
              </a:rPr>
              <a:t>MAMAE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endParaRPr lang="mk-MK" sz="5400" b="1" dirty="0" smtClean="0">
              <a:solidFill>
                <a:srgbClr val="002060"/>
              </a:solidFill>
            </a:endParaRP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08112"/>
          </a:xfrm>
        </p:spPr>
        <p:txBody>
          <a:bodyPr>
            <a:noAutofit/>
          </a:bodyPr>
          <a:lstStyle/>
          <a:p>
            <a:pPr algn="l"/>
            <a:r>
              <a:rPr lang="hr-HR" sz="3200" b="1" dirty="0" smtClean="0">
                <a:solidFill>
                  <a:srgbClr val="002060"/>
                </a:solidFill>
              </a:rPr>
              <a:t>Patologija</a:t>
            </a:r>
            <a:r>
              <a:rPr lang="mk-MK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762094105"/>
              </p:ext>
            </p:extLst>
          </p:nvPr>
        </p:nvGraphicFramePr>
        <p:xfrm>
          <a:off x="0" y="1340768"/>
          <a:ext cx="73803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D:\TEKOVNO\fotografii za sajt\laboratorii\D-r Djengis Jas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2780928"/>
            <a:ext cx="2233488" cy="30689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28184" y="5949280"/>
            <a:ext cx="17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D-r Džengis Jašar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92088"/>
          </a:xfrm>
        </p:spPr>
        <p:txBody>
          <a:bodyPr>
            <a:noAutofit/>
          </a:bodyPr>
          <a:lstStyle/>
          <a:p>
            <a:pPr algn="l"/>
            <a:r>
              <a:rPr lang="mk-MK" sz="3200" b="1" dirty="0" smtClean="0">
                <a:solidFill>
                  <a:srgbClr val="002060"/>
                </a:solidFill>
              </a:rPr>
              <a:t>                                  </a:t>
            </a:r>
            <a:br>
              <a:rPr lang="mk-MK" sz="3200" b="1" dirty="0" smtClean="0">
                <a:solidFill>
                  <a:srgbClr val="002060"/>
                </a:solidFill>
              </a:rPr>
            </a:br>
            <a:r>
              <a:rPr lang="mk-MK" sz="3200" b="1" dirty="0" smtClean="0">
                <a:solidFill>
                  <a:srgbClr val="002060"/>
                </a:solidFill>
              </a:rPr>
              <a:t>                          </a:t>
            </a:r>
            <a:r>
              <a:rPr lang="hr-HR" sz="3200" b="1" dirty="0" smtClean="0">
                <a:solidFill>
                  <a:srgbClr val="002060"/>
                </a:solidFill>
              </a:rPr>
              <a:t>Konzilijum kriterijum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59632" y="1772816"/>
            <a:ext cx="30243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9992" y="1772816"/>
            <a:ext cx="28083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55976" y="1772816"/>
            <a:ext cx="72008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536" y="2564904"/>
            <a:ext cx="29268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Hirurgija</a:t>
            </a:r>
          </a:p>
          <a:p>
            <a:r>
              <a:rPr lang="hr-HR" sz="2000" b="1" dirty="0" smtClean="0">
                <a:solidFill>
                  <a:srgbClr val="002060"/>
                </a:solidFill>
              </a:rPr>
              <a:t>Operabilni karcinom na </a:t>
            </a:r>
          </a:p>
          <a:p>
            <a:r>
              <a:rPr lang="hr-HR" sz="2000" b="1" dirty="0" smtClean="0">
                <a:solidFill>
                  <a:srgbClr val="002060"/>
                </a:solidFill>
              </a:rPr>
              <a:t>dojci u stadijumu </a:t>
            </a:r>
            <a:r>
              <a:rPr lang="en-US" sz="2000" b="1" dirty="0" smtClean="0">
                <a:solidFill>
                  <a:srgbClr val="002060"/>
                </a:solidFill>
              </a:rPr>
              <a:t>I , II, III</a:t>
            </a:r>
            <a:r>
              <a:rPr lang="mk-MK" sz="2000" b="1" dirty="0" smtClean="0">
                <a:solidFill>
                  <a:srgbClr val="002060"/>
                </a:solidFill>
              </a:rPr>
              <a:t> </a:t>
            </a:r>
            <a:r>
              <a:rPr lang="mk-MK" sz="2000" dirty="0" smtClean="0"/>
              <a:t> </a:t>
            </a:r>
            <a:endParaRPr lang="mk-MK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4293096"/>
            <a:ext cx="5760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Sendvič terapija</a:t>
            </a:r>
          </a:p>
          <a:p>
            <a:r>
              <a:rPr lang="hr-HR" sz="2000" b="1" dirty="0" smtClean="0">
                <a:solidFill>
                  <a:srgbClr val="002060"/>
                </a:solidFill>
              </a:rPr>
              <a:t>Inoperabilni karcinom</a:t>
            </a:r>
          </a:p>
          <a:p>
            <a:r>
              <a:rPr lang="hr-HR" sz="2000" b="1" dirty="0">
                <a:solidFill>
                  <a:srgbClr val="002060"/>
                </a:solidFill>
              </a:rPr>
              <a:t>n</a:t>
            </a:r>
            <a:r>
              <a:rPr lang="hr-HR" sz="2000" b="1" dirty="0" smtClean="0">
                <a:solidFill>
                  <a:srgbClr val="002060"/>
                </a:solidFill>
              </a:rPr>
              <a:t>a dojci u stadijumu</a:t>
            </a:r>
            <a:r>
              <a:rPr lang="mk-MK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III </a:t>
            </a:r>
            <a:r>
              <a:rPr lang="mk-MK" sz="2000" b="1" dirty="0" smtClean="0">
                <a:solidFill>
                  <a:srgbClr val="002060"/>
                </a:solidFill>
              </a:rPr>
              <a:t>и </a:t>
            </a:r>
            <a:r>
              <a:rPr lang="en-US" sz="2000" b="1" dirty="0" smtClean="0">
                <a:solidFill>
                  <a:srgbClr val="002060"/>
                </a:solidFill>
              </a:rPr>
              <a:t>IV</a:t>
            </a:r>
            <a:r>
              <a:rPr lang="mk-MK" sz="2000" b="1" dirty="0" smtClean="0">
                <a:solidFill>
                  <a:srgbClr val="002060"/>
                </a:solidFill>
              </a:rPr>
              <a:t> </a:t>
            </a:r>
            <a:endParaRPr lang="mk-MK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636912"/>
            <a:ext cx="36770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/>
              <a:t>  </a:t>
            </a:r>
            <a:r>
              <a:rPr lang="hr-HR" sz="2800" dirty="0" smtClean="0"/>
              <a:t> </a:t>
            </a:r>
            <a:r>
              <a:rPr lang="hr-HR" sz="2800" b="1" dirty="0" smtClean="0">
                <a:solidFill>
                  <a:srgbClr val="002060"/>
                </a:solidFill>
              </a:rPr>
              <a:t>Onkologija</a:t>
            </a:r>
            <a:endParaRPr lang="mk-MK" sz="2800" b="1" dirty="0" smtClean="0">
              <a:solidFill>
                <a:srgbClr val="002060"/>
              </a:solidFill>
            </a:endParaRPr>
          </a:p>
          <a:p>
            <a:r>
              <a:rPr lang="mk-MK" sz="2000" b="1" dirty="0" smtClean="0">
                <a:solidFill>
                  <a:srgbClr val="002060"/>
                </a:solidFill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</a:rPr>
              <a:t>IV</a:t>
            </a:r>
            <a:r>
              <a:rPr lang="mk-MK" sz="2000" b="1" dirty="0" smtClean="0">
                <a:solidFill>
                  <a:srgbClr val="002060"/>
                </a:solidFill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</a:rPr>
              <a:t>stadijum</a:t>
            </a:r>
            <a:r>
              <a:rPr lang="mk-MK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mk-MK" sz="2000" b="1" dirty="0" smtClean="0">
                <a:solidFill>
                  <a:srgbClr val="002060"/>
                </a:solidFill>
              </a:rPr>
              <a:t>     </a:t>
            </a:r>
            <a:r>
              <a:rPr lang="hr-HR" sz="2000" b="1" dirty="0" smtClean="0">
                <a:solidFill>
                  <a:srgbClr val="002060"/>
                </a:solidFill>
              </a:rPr>
              <a:t>karcinoma na dojci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08112"/>
          </a:xfrm>
        </p:spPr>
        <p:txBody>
          <a:bodyPr>
            <a:noAutofit/>
          </a:bodyPr>
          <a:lstStyle/>
          <a:p>
            <a:pPr algn="l"/>
            <a:r>
              <a:rPr lang="hr-HR" sz="3200" b="1" dirty="0" smtClean="0">
                <a:solidFill>
                  <a:srgbClr val="002060"/>
                </a:solidFill>
              </a:rPr>
              <a:t>Hirurgija</a:t>
            </a:r>
            <a:r>
              <a:rPr lang="mk-MK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490005302"/>
              </p:ext>
            </p:extLst>
          </p:nvPr>
        </p:nvGraphicFramePr>
        <p:xfrm>
          <a:off x="467544" y="1700808"/>
          <a:ext cx="77768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08112"/>
          </a:xfrm>
        </p:spPr>
        <p:txBody>
          <a:bodyPr>
            <a:noAutofit/>
          </a:bodyPr>
          <a:lstStyle/>
          <a:p>
            <a:pPr algn="l"/>
            <a:r>
              <a:rPr lang="hr-HR" sz="3200" b="1" dirty="0" smtClean="0">
                <a:solidFill>
                  <a:srgbClr val="002060"/>
                </a:solidFill>
              </a:rPr>
              <a:t>Onkologija i radioterapija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</a:rPr>
              <a:t>Sistemska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- Hemoterapija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- Ciljna terapija</a:t>
            </a:r>
            <a:endParaRPr lang="mk-MK" sz="2800" dirty="0" smtClean="0">
              <a:solidFill>
                <a:schemeClr val="tx2"/>
              </a:solidFill>
            </a:endParaRPr>
          </a:p>
          <a:p>
            <a:r>
              <a:rPr lang="hr-HR" sz="2800" dirty="0" smtClean="0">
                <a:solidFill>
                  <a:schemeClr val="tx2"/>
                </a:solidFill>
              </a:rPr>
              <a:t>- Hormonska terapija</a:t>
            </a:r>
            <a:r>
              <a:rPr lang="mk-MK" sz="2800" dirty="0" smtClean="0">
                <a:solidFill>
                  <a:schemeClr val="tx2"/>
                </a:solidFill>
              </a:rPr>
              <a:t> </a:t>
            </a:r>
            <a:endParaRPr lang="mk-MK" sz="28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717032"/>
            <a:ext cx="69540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</a:rPr>
              <a:t>Lokalna terapija</a:t>
            </a:r>
          </a:p>
          <a:p>
            <a:pPr marL="342900" indent="-342900">
              <a:buFontTx/>
              <a:buChar char="-"/>
            </a:pPr>
            <a:r>
              <a:rPr lang="hr-HR" sz="2400" dirty="0" smtClean="0">
                <a:solidFill>
                  <a:schemeClr val="tx2"/>
                </a:solidFill>
              </a:rPr>
              <a:t>Radioterapija sa Trilogy – mogućnost za IGRT u slučajevima zračnog tretmana na levoj dojci uz maksimalnu zaštitu srca</a:t>
            </a:r>
          </a:p>
        </p:txBody>
      </p:sp>
      <p:pic>
        <p:nvPicPr>
          <p:cNvPr id="3074" name="Picture 2" descr="Z:\FOTOGRAFII OD BOLNICA\HEMOTERAPIJA 03.12.2015\TOM_7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12776"/>
            <a:ext cx="4248472" cy="283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08112"/>
          </a:xfrm>
        </p:spPr>
        <p:txBody>
          <a:bodyPr>
            <a:noAutofit/>
          </a:bodyPr>
          <a:lstStyle/>
          <a:p>
            <a:pPr algn="l"/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Gde je budućnost?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3528" y="188640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772816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/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marL="862013" lvl="1" indent="-322263">
              <a:buSzPct val="7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mk-MK" sz="3200" dirty="0" smtClean="0"/>
          </a:p>
          <a:p>
            <a:pPr marL="0" lvl="1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marL="0" lvl="1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marL="0" lvl="1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51520" y="1484784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buSzPct val="45000"/>
              <a:buFont typeface="Arial" pitchFamily="34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r-HR" sz="3200" dirty="0" smtClean="0">
                <a:solidFill>
                  <a:srgbClr val="002060"/>
                </a:solidFill>
              </a:rPr>
              <a:t>Rana dijagnoza</a:t>
            </a:r>
            <a:endParaRPr lang="mk-MK" sz="3200" dirty="0" smtClean="0">
              <a:solidFill>
                <a:srgbClr val="002060"/>
              </a:solidFill>
            </a:endParaRPr>
          </a:p>
          <a:p>
            <a:pPr marL="430213" indent="-323850">
              <a:buSzPct val="45000"/>
              <a:buFont typeface="Arial" pitchFamily="34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r-HR" sz="3200" dirty="0" smtClean="0">
                <a:solidFill>
                  <a:srgbClr val="002060"/>
                </a:solidFill>
              </a:rPr>
              <a:t>Skrining program</a:t>
            </a:r>
            <a:endParaRPr lang="mk-MK" sz="3200" dirty="0" smtClean="0">
              <a:solidFill>
                <a:srgbClr val="002060"/>
              </a:solidFill>
            </a:endParaRPr>
          </a:p>
          <a:p>
            <a:pPr marL="430213" indent="-323850">
              <a:buSzPct val="45000"/>
              <a:buFont typeface="Arial" pitchFamily="34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r-HR" sz="3200" dirty="0" smtClean="0">
                <a:solidFill>
                  <a:srgbClr val="002060"/>
                </a:solidFill>
              </a:rPr>
              <a:t>Prezervirajuće hirurške tehnike</a:t>
            </a:r>
            <a:endParaRPr lang="mk-MK" sz="3200" dirty="0" smtClean="0">
              <a:solidFill>
                <a:srgbClr val="002060"/>
              </a:solidFill>
            </a:endParaRPr>
          </a:p>
          <a:p>
            <a:pPr marL="430213" indent="-323850">
              <a:buSzPct val="45000"/>
              <a:buFont typeface="Arial" pitchFamily="34" charset="0"/>
              <a:buChar char="•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r-HR" sz="3200" dirty="0" smtClean="0">
                <a:solidFill>
                  <a:srgbClr val="002060"/>
                </a:solidFill>
              </a:rPr>
              <a:t>Personalizovani tretman</a:t>
            </a:r>
            <a:endParaRPr lang="mk-MK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Z:\FOTOGRAFII OD BOLNICA\HEMOTERAPIJA 03.12.2015\TOM_7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429000"/>
            <a:ext cx="4427984" cy="295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772816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/>
          </a:p>
          <a:p>
            <a:pPr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marL="862013" lvl="1" indent="-322263">
              <a:buSzPct val="7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mk-MK" sz="3200" dirty="0" smtClean="0"/>
          </a:p>
          <a:p>
            <a:pPr marL="0" lvl="1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marL="0" lvl="1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mk-MK" sz="3200" dirty="0" smtClean="0"/>
          </a:p>
          <a:p>
            <a:pPr marL="0" lvl="1" indent="-3413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/>
          </a:p>
        </p:txBody>
      </p:sp>
      <p:pic>
        <p:nvPicPr>
          <p:cNvPr id="5122" name="Picture 2" descr="Z:\FOTOGRAFII OD BOLNICA\Onkologija\84_BRS8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764704"/>
            <a:ext cx="4623896" cy="573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44624" y="836712"/>
            <a:ext cx="11052720" cy="61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ctr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3200" b="1" dirty="0" smtClean="0">
                <a:solidFill>
                  <a:srgbClr val="002060"/>
                </a:solidFill>
              </a:rPr>
              <a:t>Kapacitet</a:t>
            </a:r>
            <a:r>
              <a:rPr lang="mk-MK" sz="3200" b="1" dirty="0" smtClean="0">
                <a:solidFill>
                  <a:srgbClr val="002060"/>
                </a:solidFill>
              </a:rPr>
              <a:t> </a:t>
            </a:r>
            <a:endParaRPr lang="mk-MK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988840"/>
            <a:ext cx="36612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002060"/>
                </a:solidFill>
              </a:rPr>
              <a:t>22.000 </a:t>
            </a:r>
            <a:r>
              <a:rPr lang="hr-HR" sz="2800" b="1" dirty="0" smtClean="0">
                <a:solidFill>
                  <a:srgbClr val="002060"/>
                </a:solidFill>
              </a:rPr>
              <a:t>m</a:t>
            </a:r>
            <a:r>
              <a:rPr lang="mk-MK" sz="2800" b="1" dirty="0" smtClean="0">
                <a:solidFill>
                  <a:srgbClr val="002060"/>
                </a:solidFill>
              </a:rPr>
              <a:t>2</a:t>
            </a:r>
          </a:p>
          <a:p>
            <a:pPr>
              <a:buFont typeface="Arial" pitchFamily="34" charset="0"/>
              <a:buChar char="•"/>
            </a:pPr>
            <a:endParaRPr lang="mk-MK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002060"/>
                </a:solidFill>
              </a:rPr>
              <a:t>242 </a:t>
            </a:r>
            <a:r>
              <a:rPr lang="hr-HR" sz="2800" b="1" dirty="0" smtClean="0">
                <a:solidFill>
                  <a:srgbClr val="002060"/>
                </a:solidFill>
              </a:rPr>
              <a:t>bolničkih kreveta</a:t>
            </a:r>
          </a:p>
          <a:p>
            <a:endParaRPr lang="mk-MK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002060"/>
                </a:solidFill>
              </a:rPr>
              <a:t>11 </a:t>
            </a:r>
            <a:r>
              <a:rPr lang="hr-HR" sz="2800" b="1" dirty="0" smtClean="0">
                <a:solidFill>
                  <a:srgbClr val="002060"/>
                </a:solidFill>
              </a:rPr>
              <a:t>operacionih hala</a:t>
            </a:r>
          </a:p>
          <a:p>
            <a:pPr>
              <a:buFont typeface="Arial" pitchFamily="34" charset="0"/>
              <a:buChar char="•"/>
            </a:pPr>
            <a:endParaRPr lang="mk-MK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002060"/>
                </a:solidFill>
              </a:rPr>
              <a:t>56 </a:t>
            </a:r>
            <a:r>
              <a:rPr lang="hr-HR" sz="2800" b="1" dirty="0" smtClean="0">
                <a:solidFill>
                  <a:srgbClr val="002060"/>
                </a:solidFill>
              </a:rPr>
              <a:t>intenzivnih mesta</a:t>
            </a:r>
          </a:p>
          <a:p>
            <a:pPr>
              <a:buFont typeface="Arial" pitchFamily="34" charset="0"/>
              <a:buChar char="•"/>
            </a:pPr>
            <a:endParaRPr lang="mk-MK" sz="28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002060"/>
                </a:solidFill>
              </a:rPr>
              <a:t>138 </a:t>
            </a:r>
            <a:r>
              <a:rPr lang="hr-HR" sz="2800" b="1" dirty="0" smtClean="0">
                <a:solidFill>
                  <a:srgbClr val="002060"/>
                </a:solidFill>
              </a:rPr>
              <a:t>vrhunskih doktora</a:t>
            </a:r>
          </a:p>
        </p:txBody>
      </p:sp>
      <p:pic>
        <p:nvPicPr>
          <p:cNvPr id="2" name="Picture 2" descr="Z:\FOTOGRAFII OD BOLNICA\Kardiohirurgija\DSC_8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4374479" cy="291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pic>
        <p:nvPicPr>
          <p:cNvPr id="8" name="Picture 7" descr="ACIBAD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33283"/>
            <a:ext cx="5033875" cy="643582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2636912"/>
            <a:ext cx="6083151" cy="1008112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Karcinom na dojci</a:t>
            </a:r>
            <a:endParaRPr kumimoji="0" lang="mk-MK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4005064"/>
            <a:ext cx="4752528" cy="91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ctr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400" b="1" dirty="0" smtClean="0">
                <a:solidFill>
                  <a:srgbClr val="002060"/>
                </a:solidFill>
              </a:rPr>
              <a:t>D-r Mitko Krađozov</a:t>
            </a:r>
          </a:p>
          <a:p>
            <a:pPr indent="-341313" algn="ctr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400" b="1" dirty="0" smtClean="0">
                <a:solidFill>
                  <a:srgbClr val="002060"/>
                </a:solidFill>
              </a:rPr>
              <a:t>Torakovaskularni hirurg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7668344" cy="1008112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002060"/>
                </a:solidFill>
                <a:latin typeface="+mn-lt"/>
              </a:rPr>
              <a:t>Statistika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608416378"/>
              </p:ext>
            </p:extLst>
          </p:nvPr>
        </p:nvGraphicFramePr>
        <p:xfrm>
          <a:off x="0" y="162880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7668344" cy="1008112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002060"/>
                </a:solidFill>
              </a:rPr>
              <a:t>Karcinom na dojci u svetu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879721051"/>
              </p:ext>
            </p:extLst>
          </p:nvPr>
        </p:nvGraphicFramePr>
        <p:xfrm>
          <a:off x="0" y="162880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002060"/>
                </a:solidFill>
              </a:rPr>
              <a:t>Rizik faktori koji se ne mogu kontrolirati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87923478"/>
              </p:ext>
            </p:extLst>
          </p:nvPr>
        </p:nvGraphicFramePr>
        <p:xfrm>
          <a:off x="0" y="162880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002060"/>
                </a:solidFill>
              </a:rPr>
              <a:t>Rizik faktori koji se mogu kontrolirati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799589846"/>
              </p:ext>
            </p:extLst>
          </p:nvPr>
        </p:nvGraphicFramePr>
        <p:xfrm>
          <a:off x="0" y="1628800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 smtClean="0">
                <a:solidFill>
                  <a:srgbClr val="002060"/>
                </a:solidFill>
                <a:latin typeface="Calibri" pitchFamily="34" charset="0"/>
              </a:rPr>
              <a:t>Simptomi i znaci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0" y="1946275"/>
            <a:ext cx="4413250" cy="305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489075"/>
            <a:ext cx="3312417" cy="2593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0325" y="3340101"/>
            <a:ext cx="3722688" cy="33292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44463" y="1728788"/>
            <a:ext cx="1944687" cy="792162"/>
          </a:xfrm>
          <a:prstGeom prst="wedgeRoundRectCallout">
            <a:avLst>
              <a:gd name="adj1" fmla="val 73995"/>
              <a:gd name="adj2" fmla="val 69671"/>
              <a:gd name="adj3" fmla="val 16667"/>
            </a:avLst>
          </a:prstGeom>
          <a:solidFill>
            <a:schemeClr val="bg2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000000"/>
                </a:solidFill>
              </a:rPr>
              <a:t>Tvrdoća.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000000"/>
                </a:solidFill>
              </a:rPr>
              <a:t>Najčešće bezbolna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995936" y="1124744"/>
            <a:ext cx="2663825" cy="788988"/>
          </a:xfrm>
          <a:prstGeom prst="wedgeRoundRectCallout">
            <a:avLst>
              <a:gd name="adj1" fmla="val -30264"/>
              <a:gd name="adj2" fmla="val 140060"/>
              <a:gd name="adj3" fmla="val 16667"/>
            </a:avLst>
          </a:prstGeom>
          <a:solidFill>
            <a:schemeClr val="bg2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000000"/>
                </a:solidFill>
              </a:rPr>
              <a:t>Promena u veličini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000000"/>
                </a:solidFill>
              </a:rPr>
              <a:t> ili u konturama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rot="21540000">
            <a:off x="1588" y="3028950"/>
            <a:ext cx="1511300" cy="647700"/>
          </a:xfrm>
          <a:prstGeom prst="wedgeRoundRectCallout">
            <a:avLst>
              <a:gd name="adj1" fmla="val 59949"/>
              <a:gd name="adj2" fmla="val 134171"/>
              <a:gd name="adj3" fmla="val 16667"/>
            </a:avLst>
          </a:prstGeom>
          <a:solidFill>
            <a:schemeClr val="bg2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000000"/>
                </a:solidFill>
              </a:rPr>
              <a:t>Iscedak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000000"/>
                </a:solidFill>
              </a:rPr>
              <a:t>iz bradavice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524328" y="1412776"/>
            <a:ext cx="1619672" cy="962571"/>
          </a:xfrm>
          <a:prstGeom prst="wedgeRoundRectCallout">
            <a:avLst>
              <a:gd name="adj1" fmla="val -26661"/>
              <a:gd name="adj2" fmla="val 117519"/>
              <a:gd name="adj3" fmla="val 16667"/>
            </a:avLst>
          </a:prstGeom>
          <a:solidFill>
            <a:schemeClr val="bg2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1600" dirty="0" smtClean="0">
                <a:solidFill>
                  <a:srgbClr val="000000"/>
                </a:solidFill>
              </a:rPr>
              <a:t>Edem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1600" dirty="0" smtClean="0">
                <a:solidFill>
                  <a:srgbClr val="000000"/>
                </a:solidFill>
              </a:rPr>
              <a:t>Kora od narandže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39552" y="4984534"/>
            <a:ext cx="2232025" cy="1079500"/>
          </a:xfrm>
          <a:prstGeom prst="wedgeRoundRectCallout">
            <a:avLst>
              <a:gd name="adj1" fmla="val 77028"/>
              <a:gd name="adj2" fmla="val 29204"/>
              <a:gd name="adj3" fmla="val 16667"/>
            </a:avLst>
          </a:prstGeom>
          <a:solidFill>
            <a:schemeClr val="bg2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000000"/>
                </a:solidFill>
              </a:rPr>
              <a:t>Uvučena bradavica</a:t>
            </a:r>
            <a:endParaRPr lang="mk-MK" dirty="0">
              <a:solidFill>
                <a:srgbClr val="000000"/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299895" y="4365104"/>
            <a:ext cx="2844105" cy="864096"/>
          </a:xfrm>
          <a:prstGeom prst="wedgeRoundRectCallout">
            <a:avLst>
              <a:gd name="adj1" fmla="val -75310"/>
              <a:gd name="adj2" fmla="val 18940"/>
              <a:gd name="adj3" fmla="val 16667"/>
            </a:avLst>
          </a:prstGeom>
          <a:solidFill>
            <a:schemeClr val="bg2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dirty="0" smtClean="0">
                <a:solidFill>
                  <a:srgbClr val="000000"/>
                </a:solidFill>
              </a:rPr>
              <a:t>Egzematozna promena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      </a:t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>                          </a:t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</a:t>
            </a:r>
            <a:r>
              <a:rPr lang="hr-HR" sz="3600" b="1" dirty="0" smtClean="0">
                <a:solidFill>
                  <a:srgbClr val="002060"/>
                </a:solidFill>
                <a:latin typeface="Calibri" pitchFamily="34" charset="0"/>
              </a:rPr>
              <a:t>CENTAR ZA DOJKU</a:t>
            </a: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>            </a:t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b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mk-MK" sz="3600" b="1" dirty="0" smtClean="0">
                <a:solidFill>
                  <a:srgbClr val="002060"/>
                </a:solidFill>
                <a:latin typeface="Calibri" pitchFamily="34" charset="0"/>
              </a:rPr>
              <a:t>                                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Content Placeholder 3" descr="sld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28722"/>
            <a:ext cx="9144000" cy="928670"/>
          </a:xfrm>
        </p:spPr>
      </p:pic>
      <p:pic>
        <p:nvPicPr>
          <p:cNvPr id="5" name="Picture 4" descr="he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6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844824"/>
            <a:ext cx="8136904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mk-M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3" descr="C:\Users\jovicac\AppData\Roaming\Skype\My Skype Received Files\лого хоризон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8367861" cy="1296144"/>
          </a:xfrm>
          <a:prstGeom prst="rect">
            <a:avLst/>
          </a:prstGeom>
          <a:noFill/>
        </p:spPr>
      </p:pic>
      <p:pic>
        <p:nvPicPr>
          <p:cNvPr id="2050" name="Picture 2" descr="Z:\FOTOGRAFII OD BOLNICA\Onkologija\60_BRS8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924944"/>
            <a:ext cx="3204006" cy="2160240"/>
          </a:xfrm>
          <a:prstGeom prst="rect">
            <a:avLst/>
          </a:prstGeom>
          <a:noFill/>
        </p:spPr>
      </p:pic>
      <p:pic>
        <p:nvPicPr>
          <p:cNvPr id="2051" name="Picture 3" descr="Z:\FOTOGRAFII OD BOLNICA\Nuklearna medicina\43_BRS8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996952"/>
            <a:ext cx="327429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363</Words>
  <Application>Microsoft Office PowerPoint</Application>
  <PresentationFormat>On-screen Show (4:3)</PresentationFormat>
  <Paragraphs>144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Statistika</vt:lpstr>
      <vt:lpstr>Karcinom na dojci u svetu</vt:lpstr>
      <vt:lpstr>Rizik faktori koji se ne mogu kontrolirati</vt:lpstr>
      <vt:lpstr>Rizik faktori koji se mogu kontrolirati</vt:lpstr>
      <vt:lpstr>Simptomi i znaci</vt:lpstr>
      <vt:lpstr>                                                                                                        CENTAR ZA DOJKU                                                   </vt:lpstr>
      <vt:lpstr>Slide 10</vt:lpstr>
      <vt:lpstr>Slide 11</vt:lpstr>
      <vt:lpstr>Patologija </vt:lpstr>
      <vt:lpstr>                                                             Konzilijum kriterijum</vt:lpstr>
      <vt:lpstr>Hirurgija </vt:lpstr>
      <vt:lpstr>Onkologija i radioterapija</vt:lpstr>
      <vt:lpstr>Gde je budućnost?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jovicac</dc:creator>
  <cp:lastModifiedBy>eacevska</cp:lastModifiedBy>
  <cp:revision>65</cp:revision>
  <dcterms:created xsi:type="dcterms:W3CDTF">2014-10-13T07:32:35Z</dcterms:created>
  <dcterms:modified xsi:type="dcterms:W3CDTF">2015-12-08T09:15:12Z</dcterms:modified>
</cp:coreProperties>
</file>